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Default Extension="wav" ContentType="audio/x-wav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14" r:id="rId3"/>
    <p:sldId id="257" r:id="rId4"/>
    <p:sldId id="296" r:id="rId5"/>
    <p:sldId id="273" r:id="rId6"/>
    <p:sldId id="298" r:id="rId7"/>
    <p:sldId id="260" r:id="rId8"/>
    <p:sldId id="310" r:id="rId9"/>
    <p:sldId id="271" r:id="rId10"/>
    <p:sldId id="307" r:id="rId11"/>
    <p:sldId id="315" r:id="rId12"/>
    <p:sldId id="293" r:id="rId13"/>
    <p:sldId id="303" r:id="rId14"/>
    <p:sldId id="272" r:id="rId15"/>
    <p:sldId id="265" r:id="rId16"/>
    <p:sldId id="311" r:id="rId17"/>
    <p:sldId id="276" r:id="rId18"/>
    <p:sldId id="313" r:id="rId19"/>
    <p:sldId id="266" r:id="rId20"/>
    <p:sldId id="280" r:id="rId21"/>
    <p:sldId id="301" r:id="rId22"/>
    <p:sldId id="312" r:id="rId23"/>
    <p:sldId id="308" r:id="rId24"/>
    <p:sldId id="281" r:id="rId25"/>
    <p:sldId id="282" r:id="rId26"/>
    <p:sldId id="278" r:id="rId27"/>
    <p:sldId id="300" r:id="rId28"/>
    <p:sldId id="294" r:id="rId29"/>
    <p:sldId id="285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41B"/>
    <a:srgbClr val="50A8D9"/>
    <a:srgbClr val="278AC1"/>
    <a:srgbClr val="17638C"/>
    <a:srgbClr val="5481C2"/>
    <a:srgbClr val="3C68A1"/>
    <a:srgbClr val="2A4A72"/>
    <a:srgbClr val="4278BC"/>
    <a:srgbClr val="D3D3D3"/>
    <a:srgbClr val="80CA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889" autoAdjust="0"/>
    <p:restoredTop sz="94247" autoAdjust="0"/>
  </p:normalViewPr>
  <p:slideViewPr>
    <p:cSldViewPr>
      <p:cViewPr>
        <p:scale>
          <a:sx n="75" d="100"/>
          <a:sy n="75" d="100"/>
        </p:scale>
        <p:origin x="-564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67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6FA86-A100-495B-896F-5B48786FA787}" type="datetimeFigureOut">
              <a:rPr lang="zh-CN" altLang="en-US" smtClean="0"/>
              <a:pPr/>
              <a:t>2021/1/16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16813-5B93-49A7-8AE1-47416E60701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83188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26965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60140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48450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1569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63950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873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75351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89799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13261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25329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9794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48785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50342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46897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91111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54492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34699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86343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04571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32425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02454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00612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3097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68669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11032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85179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01536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85522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716813-5B93-49A7-8AE1-47416E60701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99790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"/>
            <a:ext cx="12192000" cy="21474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4419"/>
          <a:stretch/>
        </p:blipFill>
        <p:spPr>
          <a:xfrm flipV="1">
            <a:off x="0" y="5234914"/>
            <a:ext cx="12192000" cy="162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57855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06A891F-8883-4DBD-869C-AC809894E041}" type="datetimeFigureOut">
              <a:rPr lang="zh-CN" altLang="en-US" smtClean="0"/>
              <a:pPr/>
              <a:t>2021/1/16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1C1CD01-C25D-4111-8306-2DF576AF2B9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50671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280"/>
          <a:stretch>
            <a:fillRect/>
          </a:stretch>
        </p:blipFill>
        <p:spPr>
          <a:xfrm>
            <a:off x="0" y="0"/>
            <a:ext cx="12192000" cy="1969656"/>
          </a:xfrm>
          <a:custGeom>
            <a:avLst/>
            <a:gdLst>
              <a:gd name="connsiteX0" fmla="*/ 0 w 12192000"/>
              <a:gd name="connsiteY0" fmla="*/ 0 h 1969656"/>
              <a:gd name="connsiteX1" fmla="*/ 12192000 w 12192000"/>
              <a:gd name="connsiteY1" fmla="*/ 0 h 1969656"/>
              <a:gd name="connsiteX2" fmla="*/ 12192000 w 12192000"/>
              <a:gd name="connsiteY2" fmla="*/ 1969656 h 1969656"/>
              <a:gd name="connsiteX3" fmla="*/ 0 w 12192000"/>
              <a:gd name="connsiteY3" fmla="*/ 1969656 h 196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69656">
                <a:moveTo>
                  <a:pt x="0" y="0"/>
                </a:moveTo>
                <a:lnTo>
                  <a:pt x="12192000" y="0"/>
                </a:lnTo>
                <a:lnTo>
                  <a:pt x="12192000" y="1969656"/>
                </a:lnTo>
                <a:lnTo>
                  <a:pt x="0" y="1969656"/>
                </a:lnTo>
                <a:close/>
              </a:path>
            </a:pathLst>
          </a:custGeom>
        </p:spPr>
      </p:pic>
      <p:sp>
        <p:nvSpPr>
          <p:cNvPr id="4" name="矩形 3"/>
          <p:cNvSpPr/>
          <p:nvPr userDrawn="1"/>
        </p:nvSpPr>
        <p:spPr>
          <a:xfrm>
            <a:off x="-1880" y="507754"/>
            <a:ext cx="12193880" cy="2561206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0"/>
                </a:schemeClr>
              </a:gs>
              <a:gs pos="7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2952750" y="349004"/>
            <a:ext cx="6286500" cy="60766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-1880" y="6741368"/>
            <a:ext cx="12193880" cy="116632"/>
          </a:xfrm>
          <a:prstGeom prst="rect">
            <a:avLst/>
          </a:prstGeom>
          <a:gradFill flip="none" rotWithShape="1">
            <a:gsLst>
              <a:gs pos="3000">
                <a:schemeClr val="accent6">
                  <a:lumMod val="60000"/>
                  <a:lumOff val="40000"/>
                </a:schemeClr>
              </a:gs>
              <a:gs pos="90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1"/>
          <p:cNvSpPr txBox="1"/>
          <p:nvPr userDrawn="1"/>
        </p:nvSpPr>
        <p:spPr>
          <a:xfrm>
            <a:off x="4552951" y="885887"/>
            <a:ext cx="3086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1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Annual summary report</a:t>
            </a:r>
            <a:endParaRPr lang="zh-CN" altLang="en-US" sz="1600" i="1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468958" y="1029257"/>
            <a:ext cx="943522" cy="69912"/>
            <a:chOff x="5077594" y="1286729"/>
            <a:chExt cx="1488221" cy="110271"/>
          </a:xfrm>
        </p:grpSpPr>
        <p:sp>
          <p:nvSpPr>
            <p:cNvPr id="9" name="椭圆 8"/>
            <p:cNvSpPr/>
            <p:nvPr userDrawn="1"/>
          </p:nvSpPr>
          <p:spPr>
            <a:xfrm>
              <a:off x="5628774" y="1286729"/>
              <a:ext cx="110271" cy="1102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0" name="椭圆 9"/>
            <p:cNvSpPr/>
            <p:nvPr userDrawn="1"/>
          </p:nvSpPr>
          <p:spPr>
            <a:xfrm>
              <a:off x="5353184" y="1286729"/>
              <a:ext cx="110271" cy="11027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1" name="椭圆 10"/>
            <p:cNvSpPr/>
            <p:nvPr userDrawn="1"/>
          </p:nvSpPr>
          <p:spPr>
            <a:xfrm>
              <a:off x="6179954" y="1286729"/>
              <a:ext cx="110271" cy="11027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2" name="椭圆 11"/>
            <p:cNvSpPr/>
            <p:nvPr userDrawn="1"/>
          </p:nvSpPr>
          <p:spPr>
            <a:xfrm>
              <a:off x="5904364" y="1286729"/>
              <a:ext cx="110271" cy="11027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5077594" y="1286729"/>
              <a:ext cx="110271" cy="11027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6455544" y="1286729"/>
              <a:ext cx="110271" cy="11027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3780878" y="1029257"/>
            <a:ext cx="943522" cy="69912"/>
            <a:chOff x="5077594" y="1286729"/>
            <a:chExt cx="1488221" cy="110271"/>
          </a:xfrm>
        </p:grpSpPr>
        <p:sp>
          <p:nvSpPr>
            <p:cNvPr id="16" name="椭圆 15"/>
            <p:cNvSpPr/>
            <p:nvPr userDrawn="1"/>
          </p:nvSpPr>
          <p:spPr>
            <a:xfrm>
              <a:off x="5628774" y="1286729"/>
              <a:ext cx="110271" cy="1102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5353184" y="1286729"/>
              <a:ext cx="110271" cy="11027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8" name="椭圆 17"/>
            <p:cNvSpPr/>
            <p:nvPr userDrawn="1"/>
          </p:nvSpPr>
          <p:spPr>
            <a:xfrm>
              <a:off x="6179954" y="1286729"/>
              <a:ext cx="110271" cy="11027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5904364" y="1286729"/>
              <a:ext cx="110271" cy="11027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0" name="椭圆 19"/>
            <p:cNvSpPr/>
            <p:nvPr userDrawn="1"/>
          </p:nvSpPr>
          <p:spPr>
            <a:xfrm>
              <a:off x="5077594" y="1286729"/>
              <a:ext cx="110271" cy="11027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6455544" y="1286729"/>
              <a:ext cx="110271" cy="11027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xmlns="" val="587144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280"/>
          <a:stretch>
            <a:fillRect/>
          </a:stretch>
        </p:blipFill>
        <p:spPr>
          <a:xfrm>
            <a:off x="0" y="0"/>
            <a:ext cx="12192000" cy="1969656"/>
          </a:xfrm>
          <a:custGeom>
            <a:avLst/>
            <a:gdLst>
              <a:gd name="connsiteX0" fmla="*/ 0 w 12192000"/>
              <a:gd name="connsiteY0" fmla="*/ 0 h 1969656"/>
              <a:gd name="connsiteX1" fmla="*/ 12192000 w 12192000"/>
              <a:gd name="connsiteY1" fmla="*/ 0 h 1969656"/>
              <a:gd name="connsiteX2" fmla="*/ 12192000 w 12192000"/>
              <a:gd name="connsiteY2" fmla="*/ 1969656 h 1969656"/>
              <a:gd name="connsiteX3" fmla="*/ 0 w 12192000"/>
              <a:gd name="connsiteY3" fmla="*/ 1969656 h 196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69656">
                <a:moveTo>
                  <a:pt x="0" y="0"/>
                </a:moveTo>
                <a:lnTo>
                  <a:pt x="12192000" y="0"/>
                </a:lnTo>
                <a:lnTo>
                  <a:pt x="12192000" y="1969656"/>
                </a:lnTo>
                <a:lnTo>
                  <a:pt x="0" y="1969656"/>
                </a:lnTo>
                <a:close/>
              </a:path>
            </a:pathLst>
          </a:custGeom>
        </p:spPr>
      </p:pic>
      <p:sp>
        <p:nvSpPr>
          <p:cNvPr id="4" name="矩形 3"/>
          <p:cNvSpPr/>
          <p:nvPr userDrawn="1"/>
        </p:nvSpPr>
        <p:spPr>
          <a:xfrm>
            <a:off x="-1880" y="507754"/>
            <a:ext cx="12193880" cy="2561206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0"/>
                </a:schemeClr>
              </a:gs>
              <a:gs pos="7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2952750" y="349004"/>
            <a:ext cx="6286500" cy="60766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-1880" y="6741368"/>
            <a:ext cx="12193880" cy="116632"/>
          </a:xfrm>
          <a:prstGeom prst="rect">
            <a:avLst/>
          </a:prstGeom>
          <a:gradFill flip="none" rotWithShape="1">
            <a:gsLst>
              <a:gs pos="3000">
                <a:schemeClr val="accent6">
                  <a:lumMod val="60000"/>
                  <a:lumOff val="40000"/>
                </a:schemeClr>
              </a:gs>
              <a:gs pos="90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1"/>
          <p:cNvSpPr txBox="1"/>
          <p:nvPr userDrawn="1"/>
        </p:nvSpPr>
        <p:spPr>
          <a:xfrm>
            <a:off x="4552951" y="885887"/>
            <a:ext cx="3086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smtClean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Annual analysis of key projects</a:t>
            </a:r>
            <a:endParaRPr lang="zh-CN" altLang="en-US" sz="1600" i="1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644218" y="1029257"/>
            <a:ext cx="943522" cy="69912"/>
            <a:chOff x="5077594" y="1286729"/>
            <a:chExt cx="1488221" cy="110271"/>
          </a:xfrm>
        </p:grpSpPr>
        <p:sp>
          <p:nvSpPr>
            <p:cNvPr id="9" name="椭圆 8"/>
            <p:cNvSpPr/>
            <p:nvPr userDrawn="1"/>
          </p:nvSpPr>
          <p:spPr>
            <a:xfrm>
              <a:off x="5628774" y="1286729"/>
              <a:ext cx="110271" cy="1102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0" name="椭圆 9"/>
            <p:cNvSpPr/>
            <p:nvPr userDrawn="1"/>
          </p:nvSpPr>
          <p:spPr>
            <a:xfrm>
              <a:off x="5353184" y="1286729"/>
              <a:ext cx="110271" cy="11027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1" name="椭圆 10"/>
            <p:cNvSpPr/>
            <p:nvPr userDrawn="1"/>
          </p:nvSpPr>
          <p:spPr>
            <a:xfrm>
              <a:off x="6179954" y="1286729"/>
              <a:ext cx="110271" cy="11027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2" name="椭圆 11"/>
            <p:cNvSpPr/>
            <p:nvPr userDrawn="1"/>
          </p:nvSpPr>
          <p:spPr>
            <a:xfrm>
              <a:off x="5904364" y="1286729"/>
              <a:ext cx="110271" cy="11027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5077594" y="1286729"/>
              <a:ext cx="110271" cy="11027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6455544" y="1286729"/>
              <a:ext cx="110271" cy="11027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3499826" y="1029257"/>
            <a:ext cx="943522" cy="69912"/>
            <a:chOff x="5077594" y="1286729"/>
            <a:chExt cx="1488221" cy="110271"/>
          </a:xfrm>
        </p:grpSpPr>
        <p:sp>
          <p:nvSpPr>
            <p:cNvPr id="16" name="椭圆 15"/>
            <p:cNvSpPr/>
            <p:nvPr userDrawn="1"/>
          </p:nvSpPr>
          <p:spPr>
            <a:xfrm>
              <a:off x="5628774" y="1286729"/>
              <a:ext cx="110271" cy="1102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5353184" y="1286729"/>
              <a:ext cx="110271" cy="11027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8" name="椭圆 17"/>
            <p:cNvSpPr/>
            <p:nvPr userDrawn="1"/>
          </p:nvSpPr>
          <p:spPr>
            <a:xfrm>
              <a:off x="6179954" y="1286729"/>
              <a:ext cx="110271" cy="11027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5904364" y="1286729"/>
              <a:ext cx="110271" cy="11027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0" name="椭圆 19"/>
            <p:cNvSpPr/>
            <p:nvPr userDrawn="1"/>
          </p:nvSpPr>
          <p:spPr>
            <a:xfrm>
              <a:off x="5077594" y="1286729"/>
              <a:ext cx="110271" cy="11027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6455544" y="1286729"/>
              <a:ext cx="110271" cy="11027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xmlns="" val="3721903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280"/>
          <a:stretch>
            <a:fillRect/>
          </a:stretch>
        </p:blipFill>
        <p:spPr>
          <a:xfrm>
            <a:off x="0" y="0"/>
            <a:ext cx="12192000" cy="1969656"/>
          </a:xfrm>
          <a:custGeom>
            <a:avLst/>
            <a:gdLst>
              <a:gd name="connsiteX0" fmla="*/ 0 w 12192000"/>
              <a:gd name="connsiteY0" fmla="*/ 0 h 1969656"/>
              <a:gd name="connsiteX1" fmla="*/ 12192000 w 12192000"/>
              <a:gd name="connsiteY1" fmla="*/ 0 h 1969656"/>
              <a:gd name="connsiteX2" fmla="*/ 12192000 w 12192000"/>
              <a:gd name="connsiteY2" fmla="*/ 1969656 h 1969656"/>
              <a:gd name="connsiteX3" fmla="*/ 0 w 12192000"/>
              <a:gd name="connsiteY3" fmla="*/ 1969656 h 196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69656">
                <a:moveTo>
                  <a:pt x="0" y="0"/>
                </a:moveTo>
                <a:lnTo>
                  <a:pt x="12192000" y="0"/>
                </a:lnTo>
                <a:lnTo>
                  <a:pt x="12192000" y="1969656"/>
                </a:lnTo>
                <a:lnTo>
                  <a:pt x="0" y="1969656"/>
                </a:lnTo>
                <a:close/>
              </a:path>
            </a:pathLst>
          </a:custGeom>
        </p:spPr>
      </p:pic>
      <p:sp>
        <p:nvSpPr>
          <p:cNvPr id="4" name="矩形 3"/>
          <p:cNvSpPr/>
          <p:nvPr userDrawn="1"/>
        </p:nvSpPr>
        <p:spPr>
          <a:xfrm>
            <a:off x="-1880" y="507754"/>
            <a:ext cx="12193880" cy="2561206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0"/>
                </a:schemeClr>
              </a:gs>
              <a:gs pos="7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2952750" y="349004"/>
            <a:ext cx="6286500" cy="60766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-1880" y="6741368"/>
            <a:ext cx="12193880" cy="116632"/>
          </a:xfrm>
          <a:prstGeom prst="rect">
            <a:avLst/>
          </a:prstGeom>
          <a:gradFill flip="none" rotWithShape="1">
            <a:gsLst>
              <a:gs pos="3000">
                <a:schemeClr val="accent6">
                  <a:lumMod val="60000"/>
                  <a:lumOff val="40000"/>
                </a:schemeClr>
              </a:gs>
              <a:gs pos="90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1"/>
          <p:cNvSpPr txBox="1"/>
          <p:nvPr userDrawn="1"/>
        </p:nvSpPr>
        <p:spPr>
          <a:xfrm>
            <a:off x="4020459" y="885887"/>
            <a:ext cx="4151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1" dirty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Analysis of achievements and deficiencies</a:t>
            </a:r>
            <a:endParaRPr lang="zh-CN" altLang="en-US" sz="1600" i="1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8170992" y="1029257"/>
            <a:ext cx="943522" cy="69912"/>
            <a:chOff x="5077594" y="1286729"/>
            <a:chExt cx="1488221" cy="110271"/>
          </a:xfrm>
        </p:grpSpPr>
        <p:sp>
          <p:nvSpPr>
            <p:cNvPr id="9" name="椭圆 8"/>
            <p:cNvSpPr/>
            <p:nvPr userDrawn="1"/>
          </p:nvSpPr>
          <p:spPr>
            <a:xfrm>
              <a:off x="5628774" y="1286729"/>
              <a:ext cx="110271" cy="1102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0" name="椭圆 9"/>
            <p:cNvSpPr/>
            <p:nvPr userDrawn="1"/>
          </p:nvSpPr>
          <p:spPr>
            <a:xfrm>
              <a:off x="5353184" y="1286729"/>
              <a:ext cx="110271" cy="11027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1" name="椭圆 10"/>
            <p:cNvSpPr/>
            <p:nvPr userDrawn="1"/>
          </p:nvSpPr>
          <p:spPr>
            <a:xfrm>
              <a:off x="6179954" y="1286729"/>
              <a:ext cx="110271" cy="11027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2" name="椭圆 11"/>
            <p:cNvSpPr/>
            <p:nvPr userDrawn="1"/>
          </p:nvSpPr>
          <p:spPr>
            <a:xfrm>
              <a:off x="5904364" y="1286729"/>
              <a:ext cx="110271" cy="11027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5077594" y="1286729"/>
              <a:ext cx="110271" cy="11027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6455544" y="1286729"/>
              <a:ext cx="110271" cy="11027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3076937" y="1029257"/>
            <a:ext cx="943522" cy="69912"/>
            <a:chOff x="5077594" y="1286729"/>
            <a:chExt cx="1488221" cy="110271"/>
          </a:xfrm>
        </p:grpSpPr>
        <p:sp>
          <p:nvSpPr>
            <p:cNvPr id="16" name="椭圆 15"/>
            <p:cNvSpPr/>
            <p:nvPr userDrawn="1"/>
          </p:nvSpPr>
          <p:spPr>
            <a:xfrm>
              <a:off x="5628774" y="1286729"/>
              <a:ext cx="110271" cy="1102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5353184" y="1286729"/>
              <a:ext cx="110271" cy="11027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8" name="椭圆 17"/>
            <p:cNvSpPr/>
            <p:nvPr userDrawn="1"/>
          </p:nvSpPr>
          <p:spPr>
            <a:xfrm>
              <a:off x="6179954" y="1286729"/>
              <a:ext cx="110271" cy="11027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5904364" y="1286729"/>
              <a:ext cx="110271" cy="11027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0" name="椭圆 19"/>
            <p:cNvSpPr/>
            <p:nvPr userDrawn="1"/>
          </p:nvSpPr>
          <p:spPr>
            <a:xfrm>
              <a:off x="5077594" y="1286729"/>
              <a:ext cx="110271" cy="11027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1" name="椭圆 20"/>
            <p:cNvSpPr/>
            <p:nvPr userDrawn="1"/>
          </p:nvSpPr>
          <p:spPr>
            <a:xfrm>
              <a:off x="6455544" y="1286729"/>
              <a:ext cx="110271" cy="11027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xmlns="" val="2502273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280"/>
          <a:stretch>
            <a:fillRect/>
          </a:stretch>
        </p:blipFill>
        <p:spPr>
          <a:xfrm>
            <a:off x="0" y="0"/>
            <a:ext cx="12192000" cy="1969656"/>
          </a:xfrm>
          <a:custGeom>
            <a:avLst/>
            <a:gdLst>
              <a:gd name="connsiteX0" fmla="*/ 0 w 12192000"/>
              <a:gd name="connsiteY0" fmla="*/ 0 h 1969656"/>
              <a:gd name="connsiteX1" fmla="*/ 12192000 w 12192000"/>
              <a:gd name="connsiteY1" fmla="*/ 0 h 1969656"/>
              <a:gd name="connsiteX2" fmla="*/ 12192000 w 12192000"/>
              <a:gd name="connsiteY2" fmla="*/ 1969656 h 1969656"/>
              <a:gd name="connsiteX3" fmla="*/ 0 w 12192000"/>
              <a:gd name="connsiteY3" fmla="*/ 1969656 h 196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69656">
                <a:moveTo>
                  <a:pt x="0" y="0"/>
                </a:moveTo>
                <a:lnTo>
                  <a:pt x="12192000" y="0"/>
                </a:lnTo>
                <a:lnTo>
                  <a:pt x="12192000" y="1969656"/>
                </a:lnTo>
                <a:lnTo>
                  <a:pt x="0" y="1969656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-1880" y="507754"/>
            <a:ext cx="12193880" cy="2561206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0"/>
                </a:schemeClr>
              </a:gs>
              <a:gs pos="7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2952750" y="349004"/>
            <a:ext cx="6286500" cy="607668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-1880" y="6741368"/>
            <a:ext cx="12193880" cy="116632"/>
          </a:xfrm>
          <a:prstGeom prst="rect">
            <a:avLst/>
          </a:prstGeom>
          <a:gradFill flip="none" rotWithShape="1">
            <a:gsLst>
              <a:gs pos="3000">
                <a:schemeClr val="accent6">
                  <a:lumMod val="60000"/>
                  <a:lumOff val="40000"/>
                </a:schemeClr>
              </a:gs>
              <a:gs pos="90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21"/>
          <p:cNvSpPr txBox="1"/>
          <p:nvPr userDrawn="1"/>
        </p:nvSpPr>
        <p:spPr>
          <a:xfrm>
            <a:off x="4552951" y="885887"/>
            <a:ext cx="3086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1" dirty="0" smtClean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New work planning</a:t>
            </a:r>
            <a:endParaRPr lang="zh-CN" altLang="en-US" sz="1600" i="1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7219696" y="1029257"/>
            <a:ext cx="943522" cy="69912"/>
            <a:chOff x="5077594" y="1286729"/>
            <a:chExt cx="1488221" cy="110271"/>
          </a:xfrm>
        </p:grpSpPr>
        <p:sp>
          <p:nvSpPr>
            <p:cNvPr id="10" name="椭圆 9"/>
            <p:cNvSpPr/>
            <p:nvPr userDrawn="1"/>
          </p:nvSpPr>
          <p:spPr>
            <a:xfrm>
              <a:off x="5628774" y="1286729"/>
              <a:ext cx="110271" cy="1102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" name="椭圆 5"/>
            <p:cNvSpPr/>
            <p:nvPr userDrawn="1"/>
          </p:nvSpPr>
          <p:spPr>
            <a:xfrm>
              <a:off x="5353184" y="1286729"/>
              <a:ext cx="110271" cy="11027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5" name="椭圆 14"/>
            <p:cNvSpPr/>
            <p:nvPr userDrawn="1"/>
          </p:nvSpPr>
          <p:spPr>
            <a:xfrm>
              <a:off x="6179954" y="1286729"/>
              <a:ext cx="110271" cy="11027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5904364" y="1286729"/>
              <a:ext cx="110271" cy="11027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5077594" y="1286729"/>
              <a:ext cx="110271" cy="11027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8" name="椭圆 17"/>
            <p:cNvSpPr/>
            <p:nvPr userDrawn="1"/>
          </p:nvSpPr>
          <p:spPr>
            <a:xfrm>
              <a:off x="6455544" y="1286729"/>
              <a:ext cx="110271" cy="11027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4122015" y="1029257"/>
            <a:ext cx="943522" cy="69912"/>
            <a:chOff x="5077594" y="1286729"/>
            <a:chExt cx="1488221" cy="110271"/>
          </a:xfrm>
        </p:grpSpPr>
        <p:sp>
          <p:nvSpPr>
            <p:cNvPr id="21" name="椭圆 20"/>
            <p:cNvSpPr/>
            <p:nvPr userDrawn="1"/>
          </p:nvSpPr>
          <p:spPr>
            <a:xfrm>
              <a:off x="5628774" y="1286729"/>
              <a:ext cx="110271" cy="1102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2" name="椭圆 21"/>
            <p:cNvSpPr/>
            <p:nvPr userDrawn="1"/>
          </p:nvSpPr>
          <p:spPr>
            <a:xfrm>
              <a:off x="5353184" y="1286729"/>
              <a:ext cx="110271" cy="11027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3" name="椭圆 22"/>
            <p:cNvSpPr/>
            <p:nvPr userDrawn="1"/>
          </p:nvSpPr>
          <p:spPr>
            <a:xfrm>
              <a:off x="6179954" y="1286729"/>
              <a:ext cx="110271" cy="11027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4" name="椭圆 23"/>
            <p:cNvSpPr/>
            <p:nvPr userDrawn="1"/>
          </p:nvSpPr>
          <p:spPr>
            <a:xfrm>
              <a:off x="5904364" y="1286729"/>
              <a:ext cx="110271" cy="11027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5" name="椭圆 24"/>
            <p:cNvSpPr/>
            <p:nvPr userDrawn="1"/>
          </p:nvSpPr>
          <p:spPr>
            <a:xfrm>
              <a:off x="5077594" y="1286729"/>
              <a:ext cx="110271" cy="11027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6" name="椭圆 25"/>
            <p:cNvSpPr/>
            <p:nvPr userDrawn="1"/>
          </p:nvSpPr>
          <p:spPr>
            <a:xfrm>
              <a:off x="6455544" y="1286729"/>
              <a:ext cx="110271" cy="11027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xmlns="" val="2646000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87416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8" r:id="rId3"/>
    <p:sldLayoutId id="2147483656" r:id="rId4"/>
    <p:sldLayoutId id="2147483657" r:id="rId5"/>
    <p:sldLayoutId id="2147483650" r:id="rId6"/>
  </p:sldLayoutIdLst>
  <p:timing>
    <p:tnLst>
      <p:par>
        <p:cTn id="1" dur="indefinite" restart="never" nodeType="tmRoot"/>
      </p:par>
    </p:tnLst>
  </p:timing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0" y="3724863"/>
            <a:ext cx="12192000" cy="1874439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11254154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pic>
        <p:nvPicPr>
          <p:cNvPr id="11" name="4. Hero's Theme.wa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60784" y="-99392"/>
            <a:ext cx="812800" cy="8128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7" name="矩形 26"/>
          <p:cNvSpPr/>
          <p:nvPr/>
        </p:nvSpPr>
        <p:spPr>
          <a:xfrm>
            <a:off x="937847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4" name="矩形 33"/>
          <p:cNvSpPr/>
          <p:nvPr/>
        </p:nvSpPr>
        <p:spPr>
          <a:xfrm>
            <a:off x="1875693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5" name="矩形 34"/>
          <p:cNvSpPr/>
          <p:nvPr/>
        </p:nvSpPr>
        <p:spPr>
          <a:xfrm>
            <a:off x="2813539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8" name="矩形 47"/>
          <p:cNvSpPr/>
          <p:nvPr/>
        </p:nvSpPr>
        <p:spPr>
          <a:xfrm>
            <a:off x="3751385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9" name="矩形 48"/>
          <p:cNvSpPr/>
          <p:nvPr/>
        </p:nvSpPr>
        <p:spPr>
          <a:xfrm>
            <a:off x="4689231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0" name="矩形 49"/>
          <p:cNvSpPr/>
          <p:nvPr/>
        </p:nvSpPr>
        <p:spPr>
          <a:xfrm>
            <a:off x="5627077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1" name="矩形 50"/>
          <p:cNvSpPr/>
          <p:nvPr/>
        </p:nvSpPr>
        <p:spPr>
          <a:xfrm>
            <a:off x="6564923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0" name="矩形 59"/>
          <p:cNvSpPr/>
          <p:nvPr/>
        </p:nvSpPr>
        <p:spPr>
          <a:xfrm>
            <a:off x="7502770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1" name="矩形 60"/>
          <p:cNvSpPr/>
          <p:nvPr/>
        </p:nvSpPr>
        <p:spPr>
          <a:xfrm>
            <a:off x="8440617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2" name="矩形 61"/>
          <p:cNvSpPr/>
          <p:nvPr/>
        </p:nvSpPr>
        <p:spPr>
          <a:xfrm>
            <a:off x="9378462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3" name="矩形 62"/>
          <p:cNvSpPr/>
          <p:nvPr/>
        </p:nvSpPr>
        <p:spPr>
          <a:xfrm>
            <a:off x="10316309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6813" y="1276228"/>
            <a:ext cx="5185750" cy="43230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91292" y="2358409"/>
            <a:ext cx="53142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年终</a:t>
            </a:r>
            <a:r>
              <a:rPr lang="zh-CN" altLang="en-US" sz="1000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  <a:endParaRPr lang="zh-CN" altLang="en-US" sz="10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70632" y="3902949"/>
            <a:ext cx="5155594" cy="45315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90000">
                <a:schemeClr val="accent2"/>
              </a:gs>
            </a:gsLst>
            <a:lin ang="108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Annual summary report</a:t>
            </a:r>
            <a:endParaRPr lang="zh-CN" altLang="en-US" dirty="0">
              <a:solidFill>
                <a:schemeClr val="accent4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0053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"/>
                            </p:stCondLst>
                            <p:childTnLst>
                              <p:par>
                                <p:cTn id="12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"/>
                            </p:stCondLst>
                            <p:childTnLst>
                              <p:par>
                                <p:cTn id="20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"/>
                            </p:stCondLst>
                            <p:childTnLst>
                              <p:par>
                                <p:cTn id="24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1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1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1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50"/>
                            </p:stCondLst>
                            <p:childTnLst>
                              <p:par>
                                <p:cTn id="36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1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"/>
                            </p:stCondLst>
                            <p:childTnLst>
                              <p:par>
                                <p:cTn id="40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5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1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1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650"/>
                            </p:stCondLst>
                            <p:childTnLst>
                              <p:par>
                                <p:cTn id="52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1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00"/>
                            </p:stCondLst>
                            <p:childTnLst>
                              <p:par>
                                <p:cTn id="56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1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95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450"/>
                            </p:stCondLst>
                            <p:childTnLst>
                              <p:par>
                                <p:cTn id="66" presetID="6" presetClass="emph" presetSubtype="0" repeatCount="2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1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50"/>
                            </p:stCondLst>
                            <p:childTnLst>
                              <p:par>
                                <p:cTn id="6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15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650"/>
                            </p:stCondLst>
                            <p:childTnLst>
                              <p:par>
                                <p:cTn id="7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0" dur="8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4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8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64" grpId="0" animBg="1"/>
      <p:bldP spid="22" grpId="0" animBg="1"/>
      <p:bldP spid="27" grpId="0" animBg="1"/>
      <p:bldP spid="34" grpId="0" animBg="1"/>
      <p:bldP spid="35" grpId="0" animBg="1"/>
      <p:bldP spid="48" grpId="0" animBg="1"/>
      <p:bldP spid="49" grpId="0" animBg="1"/>
      <p:bldP spid="50" grpId="0" animBg="1"/>
      <p:bldP spid="51" grpId="0" animBg="1"/>
      <p:bldP spid="60" grpId="0" animBg="1"/>
      <p:bldP spid="61" grpId="0" animBg="1"/>
      <p:bldP spid="62" grpId="0" animBg="1"/>
      <p:bldP spid="63" grpId="0" animBg="1"/>
      <p:bldP spid="14" grpId="0"/>
      <p:bldP spid="14" grpId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重点</a:t>
            </a:r>
            <a:r>
              <a:rPr lang="zh-CN" altLang="en-US" dirty="0" smtClean="0"/>
              <a:t>项目分析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3577678" y="1439048"/>
            <a:ext cx="207774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r"/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349010" y="1885168"/>
            <a:ext cx="3306413" cy="551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粘贴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543034" y="1439048"/>
            <a:ext cx="207774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43035" y="1885168"/>
            <a:ext cx="3295411" cy="551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468605" y="5058307"/>
            <a:ext cx="184768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r"/>
            <a:r>
              <a:rPr lang="zh-CN" altLang="en-US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95238" y="5504427"/>
            <a:ext cx="2633251" cy="803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粘贴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200648" y="5058307"/>
            <a:ext cx="184768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969994" y="5504427"/>
            <a:ext cx="2308992" cy="803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粘贴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770476" y="5058307"/>
            <a:ext cx="184768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zh-CN" altLang="en-US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770477" y="5504427"/>
            <a:ext cx="2657794" cy="803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粘贴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 rot="16200000">
            <a:off x="3191770" y="3226076"/>
            <a:ext cx="2144410" cy="1117441"/>
          </a:xfrm>
          <a:custGeom>
            <a:avLst/>
            <a:gdLst>
              <a:gd name="T0" fmla="*/ 502 w 569"/>
              <a:gd name="T1" fmla="*/ 81 h 295"/>
              <a:gd name="T2" fmla="*/ 475 w 569"/>
              <a:gd name="T3" fmla="*/ 87 h 295"/>
              <a:gd name="T4" fmla="*/ 475 w 569"/>
              <a:gd name="T5" fmla="*/ 87 h 295"/>
              <a:gd name="T6" fmla="*/ 472 w 569"/>
              <a:gd name="T7" fmla="*/ 89 h 295"/>
              <a:gd name="T8" fmla="*/ 463 w 569"/>
              <a:gd name="T9" fmla="*/ 94 h 295"/>
              <a:gd name="T10" fmla="*/ 461 w 569"/>
              <a:gd name="T11" fmla="*/ 96 h 295"/>
              <a:gd name="T12" fmla="*/ 372 w 569"/>
              <a:gd name="T13" fmla="*/ 121 h 295"/>
              <a:gd name="T14" fmla="*/ 252 w 569"/>
              <a:gd name="T15" fmla="*/ 44 h 295"/>
              <a:gd name="T16" fmla="*/ 249 w 569"/>
              <a:gd name="T17" fmla="*/ 41 h 295"/>
              <a:gd name="T18" fmla="*/ 248 w 569"/>
              <a:gd name="T19" fmla="*/ 40 h 295"/>
              <a:gd name="T20" fmla="*/ 248 w 569"/>
              <a:gd name="T21" fmla="*/ 40 h 295"/>
              <a:gd name="T22" fmla="*/ 147 w 569"/>
              <a:gd name="T23" fmla="*/ 0 h 295"/>
              <a:gd name="T24" fmla="*/ 0 w 569"/>
              <a:gd name="T25" fmla="*/ 148 h 295"/>
              <a:gd name="T26" fmla="*/ 147 w 569"/>
              <a:gd name="T27" fmla="*/ 295 h 295"/>
              <a:gd name="T28" fmla="*/ 248 w 569"/>
              <a:gd name="T29" fmla="*/ 255 h 295"/>
              <a:gd name="T30" fmla="*/ 248 w 569"/>
              <a:gd name="T31" fmla="*/ 255 h 295"/>
              <a:gd name="T32" fmla="*/ 372 w 569"/>
              <a:gd name="T33" fmla="*/ 174 h 295"/>
              <a:gd name="T34" fmla="*/ 461 w 569"/>
              <a:gd name="T35" fmla="*/ 200 h 295"/>
              <a:gd name="T36" fmla="*/ 475 w 569"/>
              <a:gd name="T37" fmla="*/ 208 h 295"/>
              <a:gd name="T38" fmla="*/ 475 w 569"/>
              <a:gd name="T39" fmla="*/ 208 h 295"/>
              <a:gd name="T40" fmla="*/ 502 w 569"/>
              <a:gd name="T41" fmla="*/ 214 h 295"/>
              <a:gd name="T42" fmla="*/ 569 w 569"/>
              <a:gd name="T43" fmla="*/ 148 h 295"/>
              <a:gd name="T44" fmla="*/ 502 w 569"/>
              <a:gd name="T45" fmla="*/ 81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69" h="295">
                <a:moveTo>
                  <a:pt x="502" y="81"/>
                </a:moveTo>
                <a:cubicBezTo>
                  <a:pt x="493" y="81"/>
                  <a:pt x="483" y="83"/>
                  <a:pt x="475" y="87"/>
                </a:cubicBezTo>
                <a:cubicBezTo>
                  <a:pt x="475" y="87"/>
                  <a:pt x="475" y="87"/>
                  <a:pt x="475" y="87"/>
                </a:cubicBezTo>
                <a:cubicBezTo>
                  <a:pt x="475" y="87"/>
                  <a:pt x="474" y="88"/>
                  <a:pt x="472" y="89"/>
                </a:cubicBezTo>
                <a:cubicBezTo>
                  <a:pt x="469" y="90"/>
                  <a:pt x="466" y="92"/>
                  <a:pt x="463" y="94"/>
                </a:cubicBezTo>
                <a:cubicBezTo>
                  <a:pt x="462" y="95"/>
                  <a:pt x="462" y="95"/>
                  <a:pt x="461" y="96"/>
                </a:cubicBezTo>
                <a:cubicBezTo>
                  <a:pt x="446" y="107"/>
                  <a:pt x="417" y="125"/>
                  <a:pt x="372" y="121"/>
                </a:cubicBezTo>
                <a:cubicBezTo>
                  <a:pt x="317" y="116"/>
                  <a:pt x="284" y="76"/>
                  <a:pt x="252" y="44"/>
                </a:cubicBezTo>
                <a:cubicBezTo>
                  <a:pt x="251" y="43"/>
                  <a:pt x="250" y="42"/>
                  <a:pt x="249" y="41"/>
                </a:cubicBezTo>
                <a:cubicBezTo>
                  <a:pt x="248" y="41"/>
                  <a:pt x="248" y="41"/>
                  <a:pt x="248" y="40"/>
                </a:cubicBezTo>
                <a:cubicBezTo>
                  <a:pt x="248" y="40"/>
                  <a:pt x="248" y="40"/>
                  <a:pt x="248" y="40"/>
                </a:cubicBezTo>
                <a:cubicBezTo>
                  <a:pt x="221" y="16"/>
                  <a:pt x="186" y="0"/>
                  <a:pt x="147" y="0"/>
                </a:cubicBezTo>
                <a:cubicBezTo>
                  <a:pt x="66" y="0"/>
                  <a:pt x="0" y="66"/>
                  <a:pt x="0" y="148"/>
                </a:cubicBezTo>
                <a:cubicBezTo>
                  <a:pt x="0" y="229"/>
                  <a:pt x="66" y="295"/>
                  <a:pt x="147" y="295"/>
                </a:cubicBezTo>
                <a:cubicBezTo>
                  <a:pt x="186" y="295"/>
                  <a:pt x="221" y="279"/>
                  <a:pt x="248" y="255"/>
                </a:cubicBezTo>
                <a:cubicBezTo>
                  <a:pt x="248" y="255"/>
                  <a:pt x="248" y="255"/>
                  <a:pt x="248" y="255"/>
                </a:cubicBezTo>
                <a:cubicBezTo>
                  <a:pt x="281" y="223"/>
                  <a:pt x="315" y="180"/>
                  <a:pt x="372" y="174"/>
                </a:cubicBezTo>
                <a:cubicBezTo>
                  <a:pt x="417" y="170"/>
                  <a:pt x="446" y="188"/>
                  <a:pt x="461" y="200"/>
                </a:cubicBezTo>
                <a:cubicBezTo>
                  <a:pt x="469" y="206"/>
                  <a:pt x="475" y="208"/>
                  <a:pt x="475" y="208"/>
                </a:cubicBezTo>
                <a:cubicBezTo>
                  <a:pt x="475" y="208"/>
                  <a:pt x="475" y="208"/>
                  <a:pt x="475" y="208"/>
                </a:cubicBezTo>
                <a:cubicBezTo>
                  <a:pt x="483" y="212"/>
                  <a:pt x="493" y="214"/>
                  <a:pt x="502" y="214"/>
                </a:cubicBezTo>
                <a:cubicBezTo>
                  <a:pt x="539" y="214"/>
                  <a:pt x="569" y="184"/>
                  <a:pt x="569" y="148"/>
                </a:cubicBezTo>
                <a:cubicBezTo>
                  <a:pt x="569" y="111"/>
                  <a:pt x="539" y="81"/>
                  <a:pt x="502" y="81"/>
                </a:cubicBezTo>
                <a:close/>
              </a:path>
            </a:pathLst>
          </a:custGeom>
          <a:solidFill>
            <a:schemeClr val="accent6"/>
          </a:solidFill>
          <a:ln w="793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820169" y="3844080"/>
            <a:ext cx="887611" cy="888781"/>
          </a:xfrm>
          <a:prstGeom prst="ellipse">
            <a:avLst/>
          </a:prstGeom>
          <a:solidFill>
            <a:schemeClr val="accent4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Bebas Neue Bold" panose="020B0606020202050201" pitchFamily="34" charset="0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 rot="16200000" flipH="1">
            <a:off x="4109398" y="3226077"/>
            <a:ext cx="2144408" cy="1117441"/>
          </a:xfrm>
          <a:custGeom>
            <a:avLst/>
            <a:gdLst>
              <a:gd name="T0" fmla="*/ 502 w 569"/>
              <a:gd name="T1" fmla="*/ 81 h 295"/>
              <a:gd name="T2" fmla="*/ 475 w 569"/>
              <a:gd name="T3" fmla="*/ 87 h 295"/>
              <a:gd name="T4" fmla="*/ 475 w 569"/>
              <a:gd name="T5" fmla="*/ 87 h 295"/>
              <a:gd name="T6" fmla="*/ 472 w 569"/>
              <a:gd name="T7" fmla="*/ 89 h 295"/>
              <a:gd name="T8" fmla="*/ 463 w 569"/>
              <a:gd name="T9" fmla="*/ 94 h 295"/>
              <a:gd name="T10" fmla="*/ 461 w 569"/>
              <a:gd name="T11" fmla="*/ 96 h 295"/>
              <a:gd name="T12" fmla="*/ 372 w 569"/>
              <a:gd name="T13" fmla="*/ 121 h 295"/>
              <a:gd name="T14" fmla="*/ 252 w 569"/>
              <a:gd name="T15" fmla="*/ 44 h 295"/>
              <a:gd name="T16" fmla="*/ 249 w 569"/>
              <a:gd name="T17" fmla="*/ 41 h 295"/>
              <a:gd name="T18" fmla="*/ 248 w 569"/>
              <a:gd name="T19" fmla="*/ 40 h 295"/>
              <a:gd name="T20" fmla="*/ 248 w 569"/>
              <a:gd name="T21" fmla="*/ 40 h 295"/>
              <a:gd name="T22" fmla="*/ 147 w 569"/>
              <a:gd name="T23" fmla="*/ 0 h 295"/>
              <a:gd name="T24" fmla="*/ 0 w 569"/>
              <a:gd name="T25" fmla="*/ 148 h 295"/>
              <a:gd name="T26" fmla="*/ 147 w 569"/>
              <a:gd name="T27" fmla="*/ 295 h 295"/>
              <a:gd name="T28" fmla="*/ 248 w 569"/>
              <a:gd name="T29" fmla="*/ 255 h 295"/>
              <a:gd name="T30" fmla="*/ 248 w 569"/>
              <a:gd name="T31" fmla="*/ 255 h 295"/>
              <a:gd name="T32" fmla="*/ 372 w 569"/>
              <a:gd name="T33" fmla="*/ 174 h 295"/>
              <a:gd name="T34" fmla="*/ 461 w 569"/>
              <a:gd name="T35" fmla="*/ 200 h 295"/>
              <a:gd name="T36" fmla="*/ 475 w 569"/>
              <a:gd name="T37" fmla="*/ 208 h 295"/>
              <a:gd name="T38" fmla="*/ 475 w 569"/>
              <a:gd name="T39" fmla="*/ 208 h 295"/>
              <a:gd name="T40" fmla="*/ 502 w 569"/>
              <a:gd name="T41" fmla="*/ 214 h 295"/>
              <a:gd name="T42" fmla="*/ 569 w 569"/>
              <a:gd name="T43" fmla="*/ 148 h 295"/>
              <a:gd name="T44" fmla="*/ 502 w 569"/>
              <a:gd name="T45" fmla="*/ 81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69" h="295">
                <a:moveTo>
                  <a:pt x="502" y="81"/>
                </a:moveTo>
                <a:cubicBezTo>
                  <a:pt x="493" y="81"/>
                  <a:pt x="483" y="83"/>
                  <a:pt x="475" y="87"/>
                </a:cubicBezTo>
                <a:cubicBezTo>
                  <a:pt x="475" y="87"/>
                  <a:pt x="475" y="87"/>
                  <a:pt x="475" y="87"/>
                </a:cubicBezTo>
                <a:cubicBezTo>
                  <a:pt x="475" y="87"/>
                  <a:pt x="474" y="88"/>
                  <a:pt x="472" y="89"/>
                </a:cubicBezTo>
                <a:cubicBezTo>
                  <a:pt x="469" y="90"/>
                  <a:pt x="466" y="92"/>
                  <a:pt x="463" y="94"/>
                </a:cubicBezTo>
                <a:cubicBezTo>
                  <a:pt x="462" y="95"/>
                  <a:pt x="462" y="95"/>
                  <a:pt x="461" y="96"/>
                </a:cubicBezTo>
                <a:cubicBezTo>
                  <a:pt x="446" y="107"/>
                  <a:pt x="417" y="125"/>
                  <a:pt x="372" y="121"/>
                </a:cubicBezTo>
                <a:cubicBezTo>
                  <a:pt x="317" y="116"/>
                  <a:pt x="284" y="76"/>
                  <a:pt x="252" y="44"/>
                </a:cubicBezTo>
                <a:cubicBezTo>
                  <a:pt x="251" y="43"/>
                  <a:pt x="250" y="42"/>
                  <a:pt x="249" y="41"/>
                </a:cubicBezTo>
                <a:cubicBezTo>
                  <a:pt x="248" y="41"/>
                  <a:pt x="248" y="41"/>
                  <a:pt x="248" y="40"/>
                </a:cubicBezTo>
                <a:cubicBezTo>
                  <a:pt x="248" y="40"/>
                  <a:pt x="248" y="40"/>
                  <a:pt x="248" y="40"/>
                </a:cubicBezTo>
                <a:cubicBezTo>
                  <a:pt x="221" y="16"/>
                  <a:pt x="186" y="0"/>
                  <a:pt x="147" y="0"/>
                </a:cubicBezTo>
                <a:cubicBezTo>
                  <a:pt x="66" y="0"/>
                  <a:pt x="0" y="66"/>
                  <a:pt x="0" y="148"/>
                </a:cubicBezTo>
                <a:cubicBezTo>
                  <a:pt x="0" y="229"/>
                  <a:pt x="66" y="295"/>
                  <a:pt x="147" y="295"/>
                </a:cubicBezTo>
                <a:cubicBezTo>
                  <a:pt x="186" y="295"/>
                  <a:pt x="221" y="279"/>
                  <a:pt x="248" y="255"/>
                </a:cubicBezTo>
                <a:cubicBezTo>
                  <a:pt x="248" y="255"/>
                  <a:pt x="248" y="255"/>
                  <a:pt x="248" y="255"/>
                </a:cubicBezTo>
                <a:cubicBezTo>
                  <a:pt x="281" y="223"/>
                  <a:pt x="315" y="180"/>
                  <a:pt x="372" y="174"/>
                </a:cubicBezTo>
                <a:cubicBezTo>
                  <a:pt x="417" y="170"/>
                  <a:pt x="446" y="188"/>
                  <a:pt x="461" y="200"/>
                </a:cubicBezTo>
                <a:cubicBezTo>
                  <a:pt x="469" y="206"/>
                  <a:pt x="475" y="208"/>
                  <a:pt x="475" y="208"/>
                </a:cubicBezTo>
                <a:cubicBezTo>
                  <a:pt x="475" y="208"/>
                  <a:pt x="475" y="208"/>
                  <a:pt x="475" y="208"/>
                </a:cubicBezTo>
                <a:cubicBezTo>
                  <a:pt x="483" y="212"/>
                  <a:pt x="493" y="214"/>
                  <a:pt x="502" y="214"/>
                </a:cubicBezTo>
                <a:cubicBezTo>
                  <a:pt x="539" y="214"/>
                  <a:pt x="569" y="184"/>
                  <a:pt x="569" y="148"/>
                </a:cubicBezTo>
                <a:cubicBezTo>
                  <a:pt x="569" y="111"/>
                  <a:pt x="539" y="81"/>
                  <a:pt x="502" y="81"/>
                </a:cubicBezTo>
                <a:close/>
              </a:path>
            </a:pathLst>
          </a:custGeom>
          <a:solidFill>
            <a:schemeClr val="accent3"/>
          </a:solidFill>
          <a:ln w="793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 rot="16200000">
            <a:off x="5027024" y="3226076"/>
            <a:ext cx="2144410" cy="1117441"/>
          </a:xfrm>
          <a:custGeom>
            <a:avLst/>
            <a:gdLst>
              <a:gd name="T0" fmla="*/ 502 w 569"/>
              <a:gd name="T1" fmla="*/ 81 h 295"/>
              <a:gd name="T2" fmla="*/ 475 w 569"/>
              <a:gd name="T3" fmla="*/ 87 h 295"/>
              <a:gd name="T4" fmla="*/ 475 w 569"/>
              <a:gd name="T5" fmla="*/ 87 h 295"/>
              <a:gd name="T6" fmla="*/ 472 w 569"/>
              <a:gd name="T7" fmla="*/ 89 h 295"/>
              <a:gd name="T8" fmla="*/ 463 w 569"/>
              <a:gd name="T9" fmla="*/ 94 h 295"/>
              <a:gd name="T10" fmla="*/ 461 w 569"/>
              <a:gd name="T11" fmla="*/ 96 h 295"/>
              <a:gd name="T12" fmla="*/ 372 w 569"/>
              <a:gd name="T13" fmla="*/ 121 h 295"/>
              <a:gd name="T14" fmla="*/ 252 w 569"/>
              <a:gd name="T15" fmla="*/ 44 h 295"/>
              <a:gd name="T16" fmla="*/ 249 w 569"/>
              <a:gd name="T17" fmla="*/ 41 h 295"/>
              <a:gd name="T18" fmla="*/ 248 w 569"/>
              <a:gd name="T19" fmla="*/ 40 h 295"/>
              <a:gd name="T20" fmla="*/ 248 w 569"/>
              <a:gd name="T21" fmla="*/ 40 h 295"/>
              <a:gd name="T22" fmla="*/ 147 w 569"/>
              <a:gd name="T23" fmla="*/ 0 h 295"/>
              <a:gd name="T24" fmla="*/ 0 w 569"/>
              <a:gd name="T25" fmla="*/ 148 h 295"/>
              <a:gd name="T26" fmla="*/ 147 w 569"/>
              <a:gd name="T27" fmla="*/ 295 h 295"/>
              <a:gd name="T28" fmla="*/ 248 w 569"/>
              <a:gd name="T29" fmla="*/ 255 h 295"/>
              <a:gd name="T30" fmla="*/ 248 w 569"/>
              <a:gd name="T31" fmla="*/ 255 h 295"/>
              <a:gd name="T32" fmla="*/ 372 w 569"/>
              <a:gd name="T33" fmla="*/ 174 h 295"/>
              <a:gd name="T34" fmla="*/ 461 w 569"/>
              <a:gd name="T35" fmla="*/ 200 h 295"/>
              <a:gd name="T36" fmla="*/ 475 w 569"/>
              <a:gd name="T37" fmla="*/ 208 h 295"/>
              <a:gd name="T38" fmla="*/ 475 w 569"/>
              <a:gd name="T39" fmla="*/ 208 h 295"/>
              <a:gd name="T40" fmla="*/ 502 w 569"/>
              <a:gd name="T41" fmla="*/ 214 h 295"/>
              <a:gd name="T42" fmla="*/ 569 w 569"/>
              <a:gd name="T43" fmla="*/ 148 h 295"/>
              <a:gd name="T44" fmla="*/ 502 w 569"/>
              <a:gd name="T45" fmla="*/ 81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69" h="295">
                <a:moveTo>
                  <a:pt x="502" y="81"/>
                </a:moveTo>
                <a:cubicBezTo>
                  <a:pt x="493" y="81"/>
                  <a:pt x="483" y="83"/>
                  <a:pt x="475" y="87"/>
                </a:cubicBezTo>
                <a:cubicBezTo>
                  <a:pt x="475" y="87"/>
                  <a:pt x="475" y="87"/>
                  <a:pt x="475" y="87"/>
                </a:cubicBezTo>
                <a:cubicBezTo>
                  <a:pt x="475" y="87"/>
                  <a:pt x="474" y="88"/>
                  <a:pt x="472" y="89"/>
                </a:cubicBezTo>
                <a:cubicBezTo>
                  <a:pt x="469" y="90"/>
                  <a:pt x="466" y="92"/>
                  <a:pt x="463" y="94"/>
                </a:cubicBezTo>
                <a:cubicBezTo>
                  <a:pt x="462" y="95"/>
                  <a:pt x="462" y="95"/>
                  <a:pt x="461" y="96"/>
                </a:cubicBezTo>
                <a:cubicBezTo>
                  <a:pt x="446" y="107"/>
                  <a:pt x="417" y="125"/>
                  <a:pt x="372" y="121"/>
                </a:cubicBezTo>
                <a:cubicBezTo>
                  <a:pt x="317" y="116"/>
                  <a:pt x="284" y="76"/>
                  <a:pt x="252" y="44"/>
                </a:cubicBezTo>
                <a:cubicBezTo>
                  <a:pt x="251" y="43"/>
                  <a:pt x="250" y="42"/>
                  <a:pt x="249" y="41"/>
                </a:cubicBezTo>
                <a:cubicBezTo>
                  <a:pt x="248" y="41"/>
                  <a:pt x="248" y="41"/>
                  <a:pt x="248" y="40"/>
                </a:cubicBezTo>
                <a:cubicBezTo>
                  <a:pt x="248" y="40"/>
                  <a:pt x="248" y="40"/>
                  <a:pt x="248" y="40"/>
                </a:cubicBezTo>
                <a:cubicBezTo>
                  <a:pt x="221" y="16"/>
                  <a:pt x="186" y="0"/>
                  <a:pt x="147" y="0"/>
                </a:cubicBezTo>
                <a:cubicBezTo>
                  <a:pt x="66" y="0"/>
                  <a:pt x="0" y="66"/>
                  <a:pt x="0" y="148"/>
                </a:cubicBezTo>
                <a:cubicBezTo>
                  <a:pt x="0" y="229"/>
                  <a:pt x="66" y="295"/>
                  <a:pt x="147" y="295"/>
                </a:cubicBezTo>
                <a:cubicBezTo>
                  <a:pt x="186" y="295"/>
                  <a:pt x="221" y="279"/>
                  <a:pt x="248" y="255"/>
                </a:cubicBezTo>
                <a:cubicBezTo>
                  <a:pt x="248" y="255"/>
                  <a:pt x="248" y="255"/>
                  <a:pt x="248" y="255"/>
                </a:cubicBezTo>
                <a:cubicBezTo>
                  <a:pt x="281" y="223"/>
                  <a:pt x="315" y="180"/>
                  <a:pt x="372" y="174"/>
                </a:cubicBezTo>
                <a:cubicBezTo>
                  <a:pt x="417" y="170"/>
                  <a:pt x="446" y="188"/>
                  <a:pt x="461" y="200"/>
                </a:cubicBezTo>
                <a:cubicBezTo>
                  <a:pt x="469" y="206"/>
                  <a:pt x="475" y="208"/>
                  <a:pt x="475" y="208"/>
                </a:cubicBezTo>
                <a:cubicBezTo>
                  <a:pt x="475" y="208"/>
                  <a:pt x="475" y="208"/>
                  <a:pt x="475" y="208"/>
                </a:cubicBezTo>
                <a:cubicBezTo>
                  <a:pt x="483" y="212"/>
                  <a:pt x="493" y="214"/>
                  <a:pt x="502" y="214"/>
                </a:cubicBezTo>
                <a:cubicBezTo>
                  <a:pt x="539" y="214"/>
                  <a:pt x="569" y="184"/>
                  <a:pt x="569" y="148"/>
                </a:cubicBezTo>
                <a:cubicBezTo>
                  <a:pt x="569" y="111"/>
                  <a:pt x="539" y="81"/>
                  <a:pt x="502" y="81"/>
                </a:cubicBezTo>
                <a:close/>
              </a:path>
            </a:pathLst>
          </a:custGeom>
          <a:solidFill>
            <a:schemeClr val="accent6"/>
          </a:solidFill>
          <a:ln w="793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4735563" y="2826650"/>
            <a:ext cx="887611" cy="888781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Bebas Neue Bold" panose="020B0606020202050201" pitchFamily="34" charset="0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655424" y="3844080"/>
            <a:ext cx="887611" cy="888781"/>
          </a:xfrm>
          <a:prstGeom prst="ellipse">
            <a:avLst/>
          </a:prstGeom>
          <a:solidFill>
            <a:schemeClr val="accent4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Bebas Neue Bold" panose="020B0606020202050201" pitchFamily="34" charset="0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40" name="Freeform 5"/>
          <p:cNvSpPr>
            <a:spLocks/>
          </p:cNvSpPr>
          <p:nvPr/>
        </p:nvSpPr>
        <p:spPr bwMode="auto">
          <a:xfrm rot="16200000" flipH="1">
            <a:off x="5938198" y="3226077"/>
            <a:ext cx="2144408" cy="1117441"/>
          </a:xfrm>
          <a:custGeom>
            <a:avLst/>
            <a:gdLst>
              <a:gd name="T0" fmla="*/ 502 w 569"/>
              <a:gd name="T1" fmla="*/ 81 h 295"/>
              <a:gd name="T2" fmla="*/ 475 w 569"/>
              <a:gd name="T3" fmla="*/ 87 h 295"/>
              <a:gd name="T4" fmla="*/ 475 w 569"/>
              <a:gd name="T5" fmla="*/ 87 h 295"/>
              <a:gd name="T6" fmla="*/ 472 w 569"/>
              <a:gd name="T7" fmla="*/ 89 h 295"/>
              <a:gd name="T8" fmla="*/ 463 w 569"/>
              <a:gd name="T9" fmla="*/ 94 h 295"/>
              <a:gd name="T10" fmla="*/ 461 w 569"/>
              <a:gd name="T11" fmla="*/ 96 h 295"/>
              <a:gd name="T12" fmla="*/ 372 w 569"/>
              <a:gd name="T13" fmla="*/ 121 h 295"/>
              <a:gd name="T14" fmla="*/ 252 w 569"/>
              <a:gd name="T15" fmla="*/ 44 h 295"/>
              <a:gd name="T16" fmla="*/ 249 w 569"/>
              <a:gd name="T17" fmla="*/ 41 h 295"/>
              <a:gd name="T18" fmla="*/ 248 w 569"/>
              <a:gd name="T19" fmla="*/ 40 h 295"/>
              <a:gd name="T20" fmla="*/ 248 w 569"/>
              <a:gd name="T21" fmla="*/ 40 h 295"/>
              <a:gd name="T22" fmla="*/ 147 w 569"/>
              <a:gd name="T23" fmla="*/ 0 h 295"/>
              <a:gd name="T24" fmla="*/ 0 w 569"/>
              <a:gd name="T25" fmla="*/ 148 h 295"/>
              <a:gd name="T26" fmla="*/ 147 w 569"/>
              <a:gd name="T27" fmla="*/ 295 h 295"/>
              <a:gd name="T28" fmla="*/ 248 w 569"/>
              <a:gd name="T29" fmla="*/ 255 h 295"/>
              <a:gd name="T30" fmla="*/ 248 w 569"/>
              <a:gd name="T31" fmla="*/ 255 h 295"/>
              <a:gd name="T32" fmla="*/ 372 w 569"/>
              <a:gd name="T33" fmla="*/ 174 h 295"/>
              <a:gd name="T34" fmla="*/ 461 w 569"/>
              <a:gd name="T35" fmla="*/ 200 h 295"/>
              <a:gd name="T36" fmla="*/ 475 w 569"/>
              <a:gd name="T37" fmla="*/ 208 h 295"/>
              <a:gd name="T38" fmla="*/ 475 w 569"/>
              <a:gd name="T39" fmla="*/ 208 h 295"/>
              <a:gd name="T40" fmla="*/ 502 w 569"/>
              <a:gd name="T41" fmla="*/ 214 h 295"/>
              <a:gd name="T42" fmla="*/ 569 w 569"/>
              <a:gd name="T43" fmla="*/ 148 h 295"/>
              <a:gd name="T44" fmla="*/ 502 w 569"/>
              <a:gd name="T45" fmla="*/ 81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69" h="295">
                <a:moveTo>
                  <a:pt x="502" y="81"/>
                </a:moveTo>
                <a:cubicBezTo>
                  <a:pt x="493" y="81"/>
                  <a:pt x="483" y="83"/>
                  <a:pt x="475" y="87"/>
                </a:cubicBezTo>
                <a:cubicBezTo>
                  <a:pt x="475" y="87"/>
                  <a:pt x="475" y="87"/>
                  <a:pt x="475" y="87"/>
                </a:cubicBezTo>
                <a:cubicBezTo>
                  <a:pt x="475" y="87"/>
                  <a:pt x="474" y="88"/>
                  <a:pt x="472" y="89"/>
                </a:cubicBezTo>
                <a:cubicBezTo>
                  <a:pt x="469" y="90"/>
                  <a:pt x="466" y="92"/>
                  <a:pt x="463" y="94"/>
                </a:cubicBezTo>
                <a:cubicBezTo>
                  <a:pt x="462" y="95"/>
                  <a:pt x="462" y="95"/>
                  <a:pt x="461" y="96"/>
                </a:cubicBezTo>
                <a:cubicBezTo>
                  <a:pt x="446" y="107"/>
                  <a:pt x="417" y="125"/>
                  <a:pt x="372" y="121"/>
                </a:cubicBezTo>
                <a:cubicBezTo>
                  <a:pt x="317" y="116"/>
                  <a:pt x="284" y="76"/>
                  <a:pt x="252" y="44"/>
                </a:cubicBezTo>
                <a:cubicBezTo>
                  <a:pt x="251" y="43"/>
                  <a:pt x="250" y="42"/>
                  <a:pt x="249" y="41"/>
                </a:cubicBezTo>
                <a:cubicBezTo>
                  <a:pt x="248" y="41"/>
                  <a:pt x="248" y="41"/>
                  <a:pt x="248" y="40"/>
                </a:cubicBezTo>
                <a:cubicBezTo>
                  <a:pt x="248" y="40"/>
                  <a:pt x="248" y="40"/>
                  <a:pt x="248" y="40"/>
                </a:cubicBezTo>
                <a:cubicBezTo>
                  <a:pt x="221" y="16"/>
                  <a:pt x="186" y="0"/>
                  <a:pt x="147" y="0"/>
                </a:cubicBezTo>
                <a:cubicBezTo>
                  <a:pt x="66" y="0"/>
                  <a:pt x="0" y="66"/>
                  <a:pt x="0" y="148"/>
                </a:cubicBezTo>
                <a:cubicBezTo>
                  <a:pt x="0" y="229"/>
                  <a:pt x="66" y="295"/>
                  <a:pt x="147" y="295"/>
                </a:cubicBezTo>
                <a:cubicBezTo>
                  <a:pt x="186" y="295"/>
                  <a:pt x="221" y="279"/>
                  <a:pt x="248" y="255"/>
                </a:cubicBezTo>
                <a:cubicBezTo>
                  <a:pt x="248" y="255"/>
                  <a:pt x="248" y="255"/>
                  <a:pt x="248" y="255"/>
                </a:cubicBezTo>
                <a:cubicBezTo>
                  <a:pt x="281" y="223"/>
                  <a:pt x="315" y="180"/>
                  <a:pt x="372" y="174"/>
                </a:cubicBezTo>
                <a:cubicBezTo>
                  <a:pt x="417" y="170"/>
                  <a:pt x="446" y="188"/>
                  <a:pt x="461" y="200"/>
                </a:cubicBezTo>
                <a:cubicBezTo>
                  <a:pt x="469" y="206"/>
                  <a:pt x="475" y="208"/>
                  <a:pt x="475" y="208"/>
                </a:cubicBezTo>
                <a:cubicBezTo>
                  <a:pt x="475" y="208"/>
                  <a:pt x="475" y="208"/>
                  <a:pt x="475" y="208"/>
                </a:cubicBezTo>
                <a:cubicBezTo>
                  <a:pt x="483" y="212"/>
                  <a:pt x="493" y="214"/>
                  <a:pt x="502" y="214"/>
                </a:cubicBezTo>
                <a:cubicBezTo>
                  <a:pt x="539" y="214"/>
                  <a:pt x="569" y="184"/>
                  <a:pt x="569" y="148"/>
                </a:cubicBezTo>
                <a:cubicBezTo>
                  <a:pt x="569" y="111"/>
                  <a:pt x="539" y="81"/>
                  <a:pt x="502" y="81"/>
                </a:cubicBezTo>
                <a:close/>
              </a:path>
            </a:pathLst>
          </a:custGeom>
          <a:solidFill>
            <a:schemeClr val="accent3"/>
          </a:solidFill>
          <a:ln w="793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5"/>
          <p:cNvSpPr>
            <a:spLocks/>
          </p:cNvSpPr>
          <p:nvPr/>
        </p:nvSpPr>
        <p:spPr bwMode="auto">
          <a:xfrm rot="16200000">
            <a:off x="6855824" y="3226076"/>
            <a:ext cx="2144410" cy="1117441"/>
          </a:xfrm>
          <a:custGeom>
            <a:avLst/>
            <a:gdLst>
              <a:gd name="T0" fmla="*/ 502 w 569"/>
              <a:gd name="T1" fmla="*/ 81 h 295"/>
              <a:gd name="T2" fmla="*/ 475 w 569"/>
              <a:gd name="T3" fmla="*/ 87 h 295"/>
              <a:gd name="T4" fmla="*/ 475 w 569"/>
              <a:gd name="T5" fmla="*/ 87 h 295"/>
              <a:gd name="T6" fmla="*/ 472 w 569"/>
              <a:gd name="T7" fmla="*/ 89 h 295"/>
              <a:gd name="T8" fmla="*/ 463 w 569"/>
              <a:gd name="T9" fmla="*/ 94 h 295"/>
              <a:gd name="T10" fmla="*/ 461 w 569"/>
              <a:gd name="T11" fmla="*/ 96 h 295"/>
              <a:gd name="T12" fmla="*/ 372 w 569"/>
              <a:gd name="T13" fmla="*/ 121 h 295"/>
              <a:gd name="T14" fmla="*/ 252 w 569"/>
              <a:gd name="T15" fmla="*/ 44 h 295"/>
              <a:gd name="T16" fmla="*/ 249 w 569"/>
              <a:gd name="T17" fmla="*/ 41 h 295"/>
              <a:gd name="T18" fmla="*/ 248 w 569"/>
              <a:gd name="T19" fmla="*/ 40 h 295"/>
              <a:gd name="T20" fmla="*/ 248 w 569"/>
              <a:gd name="T21" fmla="*/ 40 h 295"/>
              <a:gd name="T22" fmla="*/ 147 w 569"/>
              <a:gd name="T23" fmla="*/ 0 h 295"/>
              <a:gd name="T24" fmla="*/ 0 w 569"/>
              <a:gd name="T25" fmla="*/ 148 h 295"/>
              <a:gd name="T26" fmla="*/ 147 w 569"/>
              <a:gd name="T27" fmla="*/ 295 h 295"/>
              <a:gd name="T28" fmla="*/ 248 w 569"/>
              <a:gd name="T29" fmla="*/ 255 h 295"/>
              <a:gd name="T30" fmla="*/ 248 w 569"/>
              <a:gd name="T31" fmla="*/ 255 h 295"/>
              <a:gd name="T32" fmla="*/ 372 w 569"/>
              <a:gd name="T33" fmla="*/ 174 h 295"/>
              <a:gd name="T34" fmla="*/ 461 w 569"/>
              <a:gd name="T35" fmla="*/ 200 h 295"/>
              <a:gd name="T36" fmla="*/ 475 w 569"/>
              <a:gd name="T37" fmla="*/ 208 h 295"/>
              <a:gd name="T38" fmla="*/ 475 w 569"/>
              <a:gd name="T39" fmla="*/ 208 h 295"/>
              <a:gd name="T40" fmla="*/ 502 w 569"/>
              <a:gd name="T41" fmla="*/ 214 h 295"/>
              <a:gd name="T42" fmla="*/ 569 w 569"/>
              <a:gd name="T43" fmla="*/ 148 h 295"/>
              <a:gd name="T44" fmla="*/ 502 w 569"/>
              <a:gd name="T45" fmla="*/ 81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69" h="295">
                <a:moveTo>
                  <a:pt x="502" y="81"/>
                </a:moveTo>
                <a:cubicBezTo>
                  <a:pt x="493" y="81"/>
                  <a:pt x="483" y="83"/>
                  <a:pt x="475" y="87"/>
                </a:cubicBezTo>
                <a:cubicBezTo>
                  <a:pt x="475" y="87"/>
                  <a:pt x="475" y="87"/>
                  <a:pt x="475" y="87"/>
                </a:cubicBezTo>
                <a:cubicBezTo>
                  <a:pt x="475" y="87"/>
                  <a:pt x="474" y="88"/>
                  <a:pt x="472" y="89"/>
                </a:cubicBezTo>
                <a:cubicBezTo>
                  <a:pt x="469" y="90"/>
                  <a:pt x="466" y="92"/>
                  <a:pt x="463" y="94"/>
                </a:cubicBezTo>
                <a:cubicBezTo>
                  <a:pt x="462" y="95"/>
                  <a:pt x="462" y="95"/>
                  <a:pt x="461" y="96"/>
                </a:cubicBezTo>
                <a:cubicBezTo>
                  <a:pt x="446" y="107"/>
                  <a:pt x="417" y="125"/>
                  <a:pt x="372" y="121"/>
                </a:cubicBezTo>
                <a:cubicBezTo>
                  <a:pt x="317" y="116"/>
                  <a:pt x="284" y="76"/>
                  <a:pt x="252" y="44"/>
                </a:cubicBezTo>
                <a:cubicBezTo>
                  <a:pt x="251" y="43"/>
                  <a:pt x="250" y="42"/>
                  <a:pt x="249" y="41"/>
                </a:cubicBezTo>
                <a:cubicBezTo>
                  <a:pt x="248" y="41"/>
                  <a:pt x="248" y="41"/>
                  <a:pt x="248" y="40"/>
                </a:cubicBezTo>
                <a:cubicBezTo>
                  <a:pt x="248" y="40"/>
                  <a:pt x="248" y="40"/>
                  <a:pt x="248" y="40"/>
                </a:cubicBezTo>
                <a:cubicBezTo>
                  <a:pt x="221" y="16"/>
                  <a:pt x="186" y="0"/>
                  <a:pt x="147" y="0"/>
                </a:cubicBezTo>
                <a:cubicBezTo>
                  <a:pt x="66" y="0"/>
                  <a:pt x="0" y="66"/>
                  <a:pt x="0" y="148"/>
                </a:cubicBezTo>
                <a:cubicBezTo>
                  <a:pt x="0" y="229"/>
                  <a:pt x="66" y="295"/>
                  <a:pt x="147" y="295"/>
                </a:cubicBezTo>
                <a:cubicBezTo>
                  <a:pt x="186" y="295"/>
                  <a:pt x="221" y="279"/>
                  <a:pt x="248" y="255"/>
                </a:cubicBezTo>
                <a:cubicBezTo>
                  <a:pt x="248" y="255"/>
                  <a:pt x="248" y="255"/>
                  <a:pt x="248" y="255"/>
                </a:cubicBezTo>
                <a:cubicBezTo>
                  <a:pt x="281" y="223"/>
                  <a:pt x="315" y="180"/>
                  <a:pt x="372" y="174"/>
                </a:cubicBezTo>
                <a:cubicBezTo>
                  <a:pt x="417" y="170"/>
                  <a:pt x="446" y="188"/>
                  <a:pt x="461" y="200"/>
                </a:cubicBezTo>
                <a:cubicBezTo>
                  <a:pt x="469" y="206"/>
                  <a:pt x="475" y="208"/>
                  <a:pt x="475" y="208"/>
                </a:cubicBezTo>
                <a:cubicBezTo>
                  <a:pt x="475" y="208"/>
                  <a:pt x="475" y="208"/>
                  <a:pt x="475" y="208"/>
                </a:cubicBezTo>
                <a:cubicBezTo>
                  <a:pt x="483" y="212"/>
                  <a:pt x="493" y="214"/>
                  <a:pt x="502" y="214"/>
                </a:cubicBezTo>
                <a:cubicBezTo>
                  <a:pt x="539" y="214"/>
                  <a:pt x="569" y="184"/>
                  <a:pt x="569" y="148"/>
                </a:cubicBezTo>
                <a:cubicBezTo>
                  <a:pt x="569" y="111"/>
                  <a:pt x="539" y="81"/>
                  <a:pt x="502" y="81"/>
                </a:cubicBezTo>
                <a:close/>
              </a:path>
            </a:pathLst>
          </a:custGeom>
          <a:solidFill>
            <a:schemeClr val="accent6"/>
          </a:solidFill>
          <a:ln w="793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6564363" y="2826650"/>
            <a:ext cx="887611" cy="888781"/>
          </a:xfrm>
          <a:prstGeom prst="ellipse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Bebas Neue Bold" panose="020B0606020202050201" pitchFamily="34" charset="0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7484224" y="3844080"/>
            <a:ext cx="887611" cy="888781"/>
          </a:xfrm>
          <a:prstGeom prst="ellipse">
            <a:avLst/>
          </a:prstGeom>
          <a:solidFill>
            <a:schemeClr val="accent4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Bebas Neue Bold" panose="020B0606020202050201" pitchFamily="34" charset="0"/>
              </a:rPr>
              <a:t>05</a:t>
            </a:r>
            <a:endParaRPr lang="zh-CN" altLang="en-US" sz="36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6702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800"/>
                            </p:stCondLst>
                            <p:childTnLst>
                              <p:par>
                                <p:cTn id="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8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8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流程图: 决策 71"/>
          <p:cNvSpPr/>
          <p:nvPr/>
        </p:nvSpPr>
        <p:spPr>
          <a:xfrm>
            <a:off x="3409240" y="3119575"/>
            <a:ext cx="2630270" cy="1762280"/>
          </a:xfrm>
          <a:prstGeom prst="flowChartDecision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l="-187" r="-187"/>
            </a:stretch>
          </a:blip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77" name="流程图: 决策 76"/>
          <p:cNvSpPr/>
          <p:nvPr/>
        </p:nvSpPr>
        <p:spPr>
          <a:xfrm>
            <a:off x="6145220" y="3119575"/>
            <a:ext cx="2630270" cy="1762280"/>
          </a:xfrm>
          <a:prstGeom prst="flowChartDecision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l="-2613" r="-2613"/>
            </a:stretch>
          </a:blip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2" name="流程图: 决策 61"/>
          <p:cNvSpPr/>
          <p:nvPr/>
        </p:nvSpPr>
        <p:spPr>
          <a:xfrm>
            <a:off x="4780865" y="2192216"/>
            <a:ext cx="2630270" cy="1762280"/>
          </a:xfrm>
          <a:prstGeom prst="flowChartDecision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1" name="TextBox 60"/>
          <p:cNvSpPr txBox="1"/>
          <p:nvPr/>
        </p:nvSpPr>
        <p:spPr>
          <a:xfrm flipH="1">
            <a:off x="939230" y="214281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67" name="流程图: 决策 66"/>
          <p:cNvSpPr/>
          <p:nvPr/>
        </p:nvSpPr>
        <p:spPr>
          <a:xfrm>
            <a:off x="4777230" y="4053283"/>
            <a:ext cx="2630270" cy="1762280"/>
          </a:xfrm>
          <a:prstGeom prst="flowChartDecision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l="-281" r="-281"/>
            </a:stretch>
          </a:blip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6" name="TextBox 65"/>
          <p:cNvSpPr txBox="1"/>
          <p:nvPr/>
        </p:nvSpPr>
        <p:spPr>
          <a:xfrm flipH="1">
            <a:off x="8985845" y="547834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71" name="TextBox 70"/>
          <p:cNvSpPr txBox="1"/>
          <p:nvPr/>
        </p:nvSpPr>
        <p:spPr>
          <a:xfrm flipH="1">
            <a:off x="939230" y="547834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76" name="TextBox 75"/>
          <p:cNvSpPr txBox="1"/>
          <p:nvPr/>
        </p:nvSpPr>
        <p:spPr>
          <a:xfrm flipH="1">
            <a:off x="8985845" y="214281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79" name="TextBox 78"/>
          <p:cNvSpPr txBox="1"/>
          <p:nvPr/>
        </p:nvSpPr>
        <p:spPr>
          <a:xfrm flipH="1">
            <a:off x="939230" y="2646833"/>
            <a:ext cx="231715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 flipH="1">
            <a:off x="8684913" y="2646833"/>
            <a:ext cx="231715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 flipH="1">
            <a:off x="939230" y="4473160"/>
            <a:ext cx="231715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 flipH="1">
            <a:off x="8684913" y="4473160"/>
            <a:ext cx="231715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3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4424022" y="2858474"/>
            <a:ext cx="484670" cy="48467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xtLst/>
        </p:spPr>
        <p:txBody>
          <a:bodyPr wrap="square" lIns="0" tIns="0" rIns="0" bIns="0" anchor="ctr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zh-CN" sz="1600" dirty="0">
                <a:solidFill>
                  <a:schemeClr val="tx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itchFamily="34" charset="0"/>
              </a:rPr>
              <a:t>01</a:t>
            </a:r>
          </a:p>
        </p:txBody>
      </p:sp>
      <p:sp>
        <p:nvSpPr>
          <p:cNvPr id="84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7033190" y="2858474"/>
            <a:ext cx="484670" cy="48467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6"/>
            </a:solidFill>
            <a:miter lim="800000"/>
            <a:headEnd/>
            <a:tailEnd/>
          </a:ln>
          <a:extLst/>
        </p:spPr>
        <p:txBody>
          <a:bodyPr wrap="square" lIns="0" tIns="0" rIns="0" bIns="0" anchor="ctr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zh-CN" sz="1600" dirty="0">
                <a:solidFill>
                  <a:schemeClr val="bg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itchFamily="34" charset="0"/>
              </a:rPr>
              <a:t>02</a:t>
            </a:r>
          </a:p>
        </p:txBody>
      </p:sp>
      <p:sp>
        <p:nvSpPr>
          <p:cNvPr id="85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4424022" y="4662216"/>
            <a:ext cx="484670" cy="48467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6"/>
            </a:solidFill>
            <a:miter lim="800000"/>
            <a:headEnd/>
            <a:tailEnd/>
          </a:ln>
          <a:extLst/>
        </p:spPr>
        <p:txBody>
          <a:bodyPr wrap="square" lIns="0" tIns="0" rIns="0" bIns="0" anchor="ctr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zh-CN" sz="1600" dirty="0">
                <a:solidFill>
                  <a:schemeClr val="bg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itchFamily="34" charset="0"/>
              </a:rPr>
              <a:t>03</a:t>
            </a:r>
          </a:p>
        </p:txBody>
      </p:sp>
      <p:sp>
        <p:nvSpPr>
          <p:cNvPr id="86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7033190" y="4662216"/>
            <a:ext cx="484670" cy="48467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2"/>
            </a:solidFill>
            <a:miter lim="800000"/>
            <a:headEnd/>
            <a:tailEnd/>
          </a:ln>
          <a:extLst/>
        </p:spPr>
        <p:txBody>
          <a:bodyPr wrap="square" lIns="0" tIns="0" rIns="0" bIns="0" anchor="ctr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zh-CN" sz="1600" dirty="0">
                <a:solidFill>
                  <a:schemeClr val="tx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itchFamily="34" charset="0"/>
              </a:rPr>
              <a:t>04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660032" y="1962629"/>
            <a:ext cx="0" cy="895845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1060032" y="1962629"/>
            <a:ext cx="3600000" cy="0"/>
          </a:xfrm>
          <a:prstGeom prst="line">
            <a:avLst/>
          </a:prstGeom>
          <a:ln w="635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 flipV="1">
            <a:off x="7282880" y="1962629"/>
            <a:ext cx="0" cy="895845"/>
          </a:xfrm>
          <a:prstGeom prst="line">
            <a:avLst/>
          </a:prstGeom>
          <a:ln w="63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282880" y="1962629"/>
            <a:ext cx="3600000" cy="0"/>
          </a:xfrm>
          <a:prstGeom prst="line">
            <a:avLst/>
          </a:prstGeom>
          <a:ln w="635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4660032" y="5147154"/>
            <a:ext cx="0" cy="895845"/>
          </a:xfrm>
          <a:prstGeom prst="line">
            <a:avLst/>
          </a:prstGeom>
          <a:ln w="63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1060032" y="6042999"/>
            <a:ext cx="3600000" cy="0"/>
          </a:xfrm>
          <a:prstGeom prst="line">
            <a:avLst/>
          </a:prstGeom>
          <a:ln w="635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7282880" y="5147154"/>
            <a:ext cx="0" cy="895845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7282880" y="6042999"/>
            <a:ext cx="3600000" cy="0"/>
          </a:xfrm>
          <a:prstGeom prst="line">
            <a:avLst/>
          </a:prstGeom>
          <a:ln w="635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重点项目分析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2370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4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4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23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46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69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7" grpId="0" animBg="1"/>
      <p:bldP spid="62" grpId="0" animBg="1"/>
      <p:bldP spid="61" grpId="0"/>
      <p:bldP spid="67" grpId="0" animBg="1"/>
      <p:bldP spid="66" grpId="0"/>
      <p:bldP spid="71" grpId="0"/>
      <p:bldP spid="76" grpId="0"/>
      <p:bldP spid="79" grpId="0"/>
      <p:bldP spid="80" grpId="0"/>
      <p:bldP spid="81" grpId="0"/>
      <p:bldP spid="82" grpId="0"/>
      <p:bldP spid="83" grpId="0" animBg="1"/>
      <p:bldP spid="84" grpId="0" animBg="1"/>
      <p:bldP spid="85" grpId="0" animBg="1"/>
      <p:bldP spid="8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重点</a:t>
            </a:r>
            <a:r>
              <a:rPr lang="zh-CN" altLang="en-US" dirty="0" smtClean="0"/>
              <a:t>项目分析</a:t>
            </a:r>
            <a:endParaRPr lang="zh-CN" altLang="en-US" dirty="0"/>
          </a:p>
        </p:txBody>
      </p:sp>
      <p:grpSp>
        <p:nvGrpSpPr>
          <p:cNvPr id="50" name="Group 10"/>
          <p:cNvGrpSpPr/>
          <p:nvPr/>
        </p:nvGrpSpPr>
        <p:grpSpPr>
          <a:xfrm>
            <a:off x="0" y="5432048"/>
            <a:ext cx="2127278" cy="244888"/>
            <a:chOff x="0" y="5393632"/>
            <a:chExt cx="2127278" cy="244888"/>
          </a:xfrm>
        </p:grpSpPr>
        <p:sp>
          <p:nvSpPr>
            <p:cNvPr id="51" name="Freeform 78"/>
            <p:cNvSpPr>
              <a:spLocks/>
            </p:cNvSpPr>
            <p:nvPr/>
          </p:nvSpPr>
          <p:spPr bwMode="auto">
            <a:xfrm>
              <a:off x="0" y="5393632"/>
              <a:ext cx="2022537" cy="244888"/>
            </a:xfrm>
            <a:custGeom>
              <a:avLst/>
              <a:gdLst>
                <a:gd name="T0" fmla="*/ 1288 w 1371"/>
                <a:gd name="T1" fmla="*/ 0 h 166"/>
                <a:gd name="T2" fmla="*/ 0 w 1371"/>
                <a:gd name="T3" fmla="*/ 0 h 166"/>
                <a:gd name="T4" fmla="*/ 0 w 1371"/>
                <a:gd name="T5" fmla="*/ 166 h 166"/>
                <a:gd name="T6" fmla="*/ 1288 w 1371"/>
                <a:gd name="T7" fmla="*/ 166 h 166"/>
                <a:gd name="T8" fmla="*/ 1371 w 1371"/>
                <a:gd name="T9" fmla="*/ 83 h 166"/>
                <a:gd name="T10" fmla="*/ 1288 w 1371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1" h="166">
                  <a:moveTo>
                    <a:pt x="1288" y="0"/>
                  </a:moveTo>
                  <a:lnTo>
                    <a:pt x="0" y="0"/>
                  </a:lnTo>
                  <a:lnTo>
                    <a:pt x="0" y="166"/>
                  </a:lnTo>
                  <a:lnTo>
                    <a:pt x="1288" y="166"/>
                  </a:lnTo>
                  <a:lnTo>
                    <a:pt x="1371" y="83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9"/>
            <p:cNvSpPr>
              <a:spLocks/>
            </p:cNvSpPr>
            <p:nvPr/>
          </p:nvSpPr>
          <p:spPr bwMode="auto">
            <a:xfrm>
              <a:off x="1956152" y="5393632"/>
              <a:ext cx="171126" cy="244888"/>
            </a:xfrm>
            <a:custGeom>
              <a:avLst/>
              <a:gdLst>
                <a:gd name="T0" fmla="*/ 0 w 116"/>
                <a:gd name="T1" fmla="*/ 166 h 166"/>
                <a:gd name="T2" fmla="*/ 80 w 116"/>
                <a:gd name="T3" fmla="*/ 83 h 166"/>
                <a:gd name="T4" fmla="*/ 0 w 116"/>
                <a:gd name="T5" fmla="*/ 0 h 166"/>
                <a:gd name="T6" fmla="*/ 116 w 116"/>
                <a:gd name="T7" fmla="*/ 0 h 166"/>
                <a:gd name="T8" fmla="*/ 116 w 116"/>
                <a:gd name="T9" fmla="*/ 166 h 166"/>
                <a:gd name="T10" fmla="*/ 0 w 116"/>
                <a:gd name="T11" fmla="*/ 166 h 166"/>
                <a:gd name="T12" fmla="*/ 0 w 116"/>
                <a:gd name="T13" fmla="*/ 166 h 166"/>
                <a:gd name="T14" fmla="*/ 0 w 116"/>
                <a:gd name="T15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66">
                  <a:moveTo>
                    <a:pt x="0" y="166"/>
                  </a:moveTo>
                  <a:lnTo>
                    <a:pt x="80" y="83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6" y="166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" name="Freeform 80"/>
          <p:cNvSpPr>
            <a:spLocks/>
          </p:cNvSpPr>
          <p:nvPr/>
        </p:nvSpPr>
        <p:spPr bwMode="auto">
          <a:xfrm>
            <a:off x="2127278" y="4657553"/>
            <a:ext cx="243413" cy="1022333"/>
          </a:xfrm>
          <a:custGeom>
            <a:avLst/>
            <a:gdLst>
              <a:gd name="T0" fmla="*/ 165 w 165"/>
              <a:gd name="T1" fmla="*/ 530 h 693"/>
              <a:gd name="T2" fmla="*/ 0 w 165"/>
              <a:gd name="T3" fmla="*/ 693 h 693"/>
              <a:gd name="T4" fmla="*/ 0 w 165"/>
              <a:gd name="T5" fmla="*/ 163 h 693"/>
              <a:gd name="T6" fmla="*/ 165 w 165"/>
              <a:gd name="T7" fmla="*/ 0 h 693"/>
              <a:gd name="T8" fmla="*/ 165 w 165"/>
              <a:gd name="T9" fmla="*/ 530 h 693"/>
              <a:gd name="T10" fmla="*/ 165 w 165"/>
              <a:gd name="T11" fmla="*/ 530 h 693"/>
              <a:gd name="T12" fmla="*/ 165 w 165"/>
              <a:gd name="T13" fmla="*/ 530 h 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5" h="693">
                <a:moveTo>
                  <a:pt x="165" y="530"/>
                </a:moveTo>
                <a:lnTo>
                  <a:pt x="0" y="693"/>
                </a:lnTo>
                <a:lnTo>
                  <a:pt x="0" y="163"/>
                </a:lnTo>
                <a:lnTo>
                  <a:pt x="165" y="0"/>
                </a:lnTo>
                <a:lnTo>
                  <a:pt x="165" y="530"/>
                </a:lnTo>
                <a:lnTo>
                  <a:pt x="165" y="530"/>
                </a:lnTo>
                <a:lnTo>
                  <a:pt x="165" y="53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2" name="Group 14"/>
          <p:cNvGrpSpPr/>
          <p:nvPr/>
        </p:nvGrpSpPr>
        <p:grpSpPr>
          <a:xfrm>
            <a:off x="2127278" y="4657553"/>
            <a:ext cx="2015162" cy="240462"/>
            <a:chOff x="2127278" y="4619137"/>
            <a:chExt cx="2015162" cy="240462"/>
          </a:xfrm>
        </p:grpSpPr>
        <p:sp>
          <p:nvSpPr>
            <p:cNvPr id="64" name="Freeform 81"/>
            <p:cNvSpPr>
              <a:spLocks/>
            </p:cNvSpPr>
            <p:nvPr/>
          </p:nvSpPr>
          <p:spPr bwMode="auto">
            <a:xfrm>
              <a:off x="2127278" y="4619137"/>
              <a:ext cx="1907469" cy="240462"/>
            </a:xfrm>
            <a:custGeom>
              <a:avLst/>
              <a:gdLst>
                <a:gd name="T0" fmla="*/ 1210 w 1293"/>
                <a:gd name="T1" fmla="*/ 0 h 163"/>
                <a:gd name="T2" fmla="*/ 165 w 1293"/>
                <a:gd name="T3" fmla="*/ 0 h 163"/>
                <a:gd name="T4" fmla="*/ 0 w 1293"/>
                <a:gd name="T5" fmla="*/ 163 h 163"/>
                <a:gd name="T6" fmla="*/ 1210 w 1293"/>
                <a:gd name="T7" fmla="*/ 163 h 163"/>
                <a:gd name="T8" fmla="*/ 1293 w 1293"/>
                <a:gd name="T9" fmla="*/ 80 h 163"/>
                <a:gd name="T10" fmla="*/ 1210 w 1293"/>
                <a:gd name="T11" fmla="*/ 0 h 163"/>
                <a:gd name="T12" fmla="*/ 1210 w 1293"/>
                <a:gd name="T1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3" h="163">
                  <a:moveTo>
                    <a:pt x="1210" y="0"/>
                  </a:moveTo>
                  <a:lnTo>
                    <a:pt x="165" y="0"/>
                  </a:lnTo>
                  <a:lnTo>
                    <a:pt x="0" y="163"/>
                  </a:lnTo>
                  <a:lnTo>
                    <a:pt x="1210" y="163"/>
                  </a:lnTo>
                  <a:lnTo>
                    <a:pt x="1293" y="80"/>
                  </a:lnTo>
                  <a:lnTo>
                    <a:pt x="1210" y="0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2"/>
            <p:cNvSpPr>
              <a:spLocks/>
            </p:cNvSpPr>
            <p:nvPr/>
          </p:nvSpPr>
          <p:spPr bwMode="auto">
            <a:xfrm>
              <a:off x="3968363" y="4619137"/>
              <a:ext cx="174077" cy="240462"/>
            </a:xfrm>
            <a:custGeom>
              <a:avLst/>
              <a:gdLst>
                <a:gd name="T0" fmla="*/ 0 w 118"/>
                <a:gd name="T1" fmla="*/ 163 h 163"/>
                <a:gd name="T2" fmla="*/ 83 w 118"/>
                <a:gd name="T3" fmla="*/ 80 h 163"/>
                <a:gd name="T4" fmla="*/ 0 w 118"/>
                <a:gd name="T5" fmla="*/ 0 h 163"/>
                <a:gd name="T6" fmla="*/ 118 w 118"/>
                <a:gd name="T7" fmla="*/ 0 h 163"/>
                <a:gd name="T8" fmla="*/ 118 w 118"/>
                <a:gd name="T9" fmla="*/ 163 h 163"/>
                <a:gd name="T10" fmla="*/ 0 w 118"/>
                <a:gd name="T11" fmla="*/ 163 h 163"/>
                <a:gd name="T12" fmla="*/ 0 w 118"/>
                <a:gd name="T13" fmla="*/ 163 h 163"/>
                <a:gd name="T14" fmla="*/ 0 w 118"/>
                <a:gd name="T15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63">
                  <a:moveTo>
                    <a:pt x="0" y="163"/>
                  </a:moveTo>
                  <a:lnTo>
                    <a:pt x="83" y="80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7" name="Freeform 83"/>
          <p:cNvSpPr>
            <a:spLocks/>
          </p:cNvSpPr>
          <p:nvPr/>
        </p:nvSpPr>
        <p:spPr bwMode="auto">
          <a:xfrm>
            <a:off x="4142439" y="3874207"/>
            <a:ext cx="237512" cy="1026759"/>
          </a:xfrm>
          <a:custGeom>
            <a:avLst/>
            <a:gdLst>
              <a:gd name="T0" fmla="*/ 161 w 161"/>
              <a:gd name="T1" fmla="*/ 533 h 696"/>
              <a:gd name="T2" fmla="*/ 0 w 161"/>
              <a:gd name="T3" fmla="*/ 696 h 696"/>
              <a:gd name="T4" fmla="*/ 0 w 161"/>
              <a:gd name="T5" fmla="*/ 166 h 696"/>
              <a:gd name="T6" fmla="*/ 161 w 161"/>
              <a:gd name="T7" fmla="*/ 0 h 696"/>
              <a:gd name="T8" fmla="*/ 161 w 161"/>
              <a:gd name="T9" fmla="*/ 533 h 696"/>
              <a:gd name="T10" fmla="*/ 161 w 161"/>
              <a:gd name="T11" fmla="*/ 533 h 696"/>
              <a:gd name="T12" fmla="*/ 161 w 161"/>
              <a:gd name="T13" fmla="*/ 533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1" h="696">
                <a:moveTo>
                  <a:pt x="161" y="533"/>
                </a:moveTo>
                <a:lnTo>
                  <a:pt x="0" y="696"/>
                </a:lnTo>
                <a:lnTo>
                  <a:pt x="0" y="166"/>
                </a:lnTo>
                <a:lnTo>
                  <a:pt x="161" y="0"/>
                </a:lnTo>
                <a:lnTo>
                  <a:pt x="161" y="533"/>
                </a:lnTo>
                <a:lnTo>
                  <a:pt x="161" y="533"/>
                </a:lnTo>
                <a:lnTo>
                  <a:pt x="161" y="53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18"/>
          <p:cNvGrpSpPr/>
          <p:nvPr/>
        </p:nvGrpSpPr>
        <p:grpSpPr>
          <a:xfrm>
            <a:off x="4139489" y="3874207"/>
            <a:ext cx="2012211" cy="244888"/>
            <a:chOff x="4139489" y="3835791"/>
            <a:chExt cx="2012211" cy="244888"/>
          </a:xfrm>
        </p:grpSpPr>
        <p:sp>
          <p:nvSpPr>
            <p:cNvPr id="73" name="Freeform 84"/>
            <p:cNvSpPr>
              <a:spLocks/>
            </p:cNvSpPr>
            <p:nvPr/>
          </p:nvSpPr>
          <p:spPr bwMode="auto">
            <a:xfrm>
              <a:off x="4139489" y="3835791"/>
              <a:ext cx="1904519" cy="244888"/>
            </a:xfrm>
            <a:custGeom>
              <a:avLst/>
              <a:gdLst>
                <a:gd name="T0" fmla="*/ 1208 w 1291"/>
                <a:gd name="T1" fmla="*/ 0 h 166"/>
                <a:gd name="T2" fmla="*/ 163 w 1291"/>
                <a:gd name="T3" fmla="*/ 0 h 166"/>
                <a:gd name="T4" fmla="*/ 0 w 1291"/>
                <a:gd name="T5" fmla="*/ 166 h 166"/>
                <a:gd name="T6" fmla="*/ 1208 w 1291"/>
                <a:gd name="T7" fmla="*/ 166 h 166"/>
                <a:gd name="T8" fmla="*/ 1291 w 1291"/>
                <a:gd name="T9" fmla="*/ 83 h 166"/>
                <a:gd name="T10" fmla="*/ 1208 w 1291"/>
                <a:gd name="T11" fmla="*/ 0 h 166"/>
                <a:gd name="T12" fmla="*/ 1208 w 1291"/>
                <a:gd name="T13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66">
                  <a:moveTo>
                    <a:pt x="1208" y="0"/>
                  </a:moveTo>
                  <a:lnTo>
                    <a:pt x="163" y="0"/>
                  </a:lnTo>
                  <a:lnTo>
                    <a:pt x="0" y="166"/>
                  </a:lnTo>
                  <a:lnTo>
                    <a:pt x="1208" y="166"/>
                  </a:lnTo>
                  <a:lnTo>
                    <a:pt x="1291" y="83"/>
                  </a:lnTo>
                  <a:lnTo>
                    <a:pt x="1208" y="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5"/>
            <p:cNvSpPr>
              <a:spLocks/>
            </p:cNvSpPr>
            <p:nvPr/>
          </p:nvSpPr>
          <p:spPr bwMode="auto">
            <a:xfrm>
              <a:off x="5977623" y="3835791"/>
              <a:ext cx="174077" cy="244888"/>
            </a:xfrm>
            <a:custGeom>
              <a:avLst/>
              <a:gdLst>
                <a:gd name="T0" fmla="*/ 0 w 118"/>
                <a:gd name="T1" fmla="*/ 166 h 166"/>
                <a:gd name="T2" fmla="*/ 83 w 118"/>
                <a:gd name="T3" fmla="*/ 83 h 166"/>
                <a:gd name="T4" fmla="*/ 0 w 118"/>
                <a:gd name="T5" fmla="*/ 0 h 166"/>
                <a:gd name="T6" fmla="*/ 118 w 118"/>
                <a:gd name="T7" fmla="*/ 0 h 166"/>
                <a:gd name="T8" fmla="*/ 118 w 118"/>
                <a:gd name="T9" fmla="*/ 166 h 166"/>
                <a:gd name="T10" fmla="*/ 0 w 118"/>
                <a:gd name="T11" fmla="*/ 166 h 166"/>
                <a:gd name="T12" fmla="*/ 0 w 118"/>
                <a:gd name="T13" fmla="*/ 166 h 166"/>
                <a:gd name="T14" fmla="*/ 0 w 118"/>
                <a:gd name="T15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66">
                  <a:moveTo>
                    <a:pt x="0" y="166"/>
                  </a:moveTo>
                  <a:lnTo>
                    <a:pt x="83" y="83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166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86"/>
          <p:cNvSpPr>
            <a:spLocks/>
          </p:cNvSpPr>
          <p:nvPr/>
        </p:nvSpPr>
        <p:spPr bwMode="auto">
          <a:xfrm>
            <a:off x="6151700" y="3095287"/>
            <a:ext cx="240462" cy="1026759"/>
          </a:xfrm>
          <a:custGeom>
            <a:avLst/>
            <a:gdLst>
              <a:gd name="T0" fmla="*/ 163 w 163"/>
              <a:gd name="T1" fmla="*/ 533 h 696"/>
              <a:gd name="T2" fmla="*/ 0 w 163"/>
              <a:gd name="T3" fmla="*/ 696 h 696"/>
              <a:gd name="T4" fmla="*/ 0 w 163"/>
              <a:gd name="T5" fmla="*/ 166 h 696"/>
              <a:gd name="T6" fmla="*/ 163 w 163"/>
              <a:gd name="T7" fmla="*/ 0 h 696"/>
              <a:gd name="T8" fmla="*/ 163 w 163"/>
              <a:gd name="T9" fmla="*/ 533 h 696"/>
              <a:gd name="T10" fmla="*/ 163 w 163"/>
              <a:gd name="T11" fmla="*/ 533 h 696"/>
              <a:gd name="T12" fmla="*/ 163 w 163"/>
              <a:gd name="T13" fmla="*/ 533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3" h="696">
                <a:moveTo>
                  <a:pt x="163" y="533"/>
                </a:moveTo>
                <a:lnTo>
                  <a:pt x="0" y="696"/>
                </a:lnTo>
                <a:lnTo>
                  <a:pt x="0" y="166"/>
                </a:lnTo>
                <a:lnTo>
                  <a:pt x="163" y="0"/>
                </a:lnTo>
                <a:lnTo>
                  <a:pt x="163" y="533"/>
                </a:lnTo>
                <a:lnTo>
                  <a:pt x="163" y="533"/>
                </a:lnTo>
                <a:lnTo>
                  <a:pt x="163" y="533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0" name="Group 22"/>
          <p:cNvGrpSpPr/>
          <p:nvPr/>
        </p:nvGrpSpPr>
        <p:grpSpPr>
          <a:xfrm>
            <a:off x="6151700" y="3095287"/>
            <a:ext cx="2012210" cy="241937"/>
            <a:chOff x="6151700" y="3056871"/>
            <a:chExt cx="2012210" cy="241937"/>
          </a:xfrm>
        </p:grpSpPr>
        <p:sp>
          <p:nvSpPr>
            <p:cNvPr id="82" name="Freeform 87"/>
            <p:cNvSpPr>
              <a:spLocks/>
            </p:cNvSpPr>
            <p:nvPr/>
          </p:nvSpPr>
          <p:spPr bwMode="auto">
            <a:xfrm>
              <a:off x="6151700" y="3056871"/>
              <a:ext cx="1904519" cy="241937"/>
            </a:xfrm>
            <a:custGeom>
              <a:avLst/>
              <a:gdLst>
                <a:gd name="T0" fmla="*/ 1208 w 1291"/>
                <a:gd name="T1" fmla="*/ 0 h 164"/>
                <a:gd name="T2" fmla="*/ 163 w 1291"/>
                <a:gd name="T3" fmla="*/ 0 h 164"/>
                <a:gd name="T4" fmla="*/ 0 w 1291"/>
                <a:gd name="T5" fmla="*/ 164 h 164"/>
                <a:gd name="T6" fmla="*/ 1208 w 1291"/>
                <a:gd name="T7" fmla="*/ 164 h 164"/>
                <a:gd name="T8" fmla="*/ 1291 w 1291"/>
                <a:gd name="T9" fmla="*/ 83 h 164"/>
                <a:gd name="T10" fmla="*/ 1208 w 1291"/>
                <a:gd name="T11" fmla="*/ 0 h 164"/>
                <a:gd name="T12" fmla="*/ 1208 w 1291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64">
                  <a:moveTo>
                    <a:pt x="1208" y="0"/>
                  </a:moveTo>
                  <a:lnTo>
                    <a:pt x="163" y="0"/>
                  </a:lnTo>
                  <a:lnTo>
                    <a:pt x="0" y="164"/>
                  </a:lnTo>
                  <a:lnTo>
                    <a:pt x="1208" y="164"/>
                  </a:lnTo>
                  <a:lnTo>
                    <a:pt x="1291" y="83"/>
                  </a:lnTo>
                  <a:lnTo>
                    <a:pt x="1208" y="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8"/>
            <p:cNvSpPr>
              <a:spLocks/>
            </p:cNvSpPr>
            <p:nvPr/>
          </p:nvSpPr>
          <p:spPr bwMode="auto">
            <a:xfrm>
              <a:off x="7989833" y="3056871"/>
              <a:ext cx="174077" cy="241937"/>
            </a:xfrm>
            <a:custGeom>
              <a:avLst/>
              <a:gdLst>
                <a:gd name="T0" fmla="*/ 0 w 118"/>
                <a:gd name="T1" fmla="*/ 164 h 164"/>
                <a:gd name="T2" fmla="*/ 83 w 118"/>
                <a:gd name="T3" fmla="*/ 83 h 164"/>
                <a:gd name="T4" fmla="*/ 0 w 118"/>
                <a:gd name="T5" fmla="*/ 0 h 164"/>
                <a:gd name="T6" fmla="*/ 118 w 118"/>
                <a:gd name="T7" fmla="*/ 0 h 164"/>
                <a:gd name="T8" fmla="*/ 118 w 118"/>
                <a:gd name="T9" fmla="*/ 164 h 164"/>
                <a:gd name="T10" fmla="*/ 0 w 118"/>
                <a:gd name="T11" fmla="*/ 164 h 164"/>
                <a:gd name="T12" fmla="*/ 0 w 118"/>
                <a:gd name="T13" fmla="*/ 164 h 164"/>
                <a:gd name="T14" fmla="*/ 0 w 118"/>
                <a:gd name="T1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64">
                  <a:moveTo>
                    <a:pt x="0" y="164"/>
                  </a:moveTo>
                  <a:lnTo>
                    <a:pt x="83" y="83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164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5" name="Freeform 89"/>
          <p:cNvSpPr>
            <a:spLocks/>
          </p:cNvSpPr>
          <p:nvPr/>
        </p:nvSpPr>
        <p:spPr bwMode="auto">
          <a:xfrm>
            <a:off x="8163910" y="2316366"/>
            <a:ext cx="240462" cy="1026759"/>
          </a:xfrm>
          <a:custGeom>
            <a:avLst/>
            <a:gdLst>
              <a:gd name="T0" fmla="*/ 163 w 163"/>
              <a:gd name="T1" fmla="*/ 533 h 696"/>
              <a:gd name="T2" fmla="*/ 0 w 163"/>
              <a:gd name="T3" fmla="*/ 696 h 696"/>
              <a:gd name="T4" fmla="*/ 0 w 163"/>
              <a:gd name="T5" fmla="*/ 164 h 696"/>
              <a:gd name="T6" fmla="*/ 163 w 163"/>
              <a:gd name="T7" fmla="*/ 0 h 696"/>
              <a:gd name="T8" fmla="*/ 163 w 163"/>
              <a:gd name="T9" fmla="*/ 533 h 696"/>
              <a:gd name="T10" fmla="*/ 163 w 163"/>
              <a:gd name="T11" fmla="*/ 533 h 696"/>
              <a:gd name="T12" fmla="*/ 163 w 163"/>
              <a:gd name="T13" fmla="*/ 533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3" h="696">
                <a:moveTo>
                  <a:pt x="163" y="533"/>
                </a:moveTo>
                <a:lnTo>
                  <a:pt x="0" y="696"/>
                </a:lnTo>
                <a:lnTo>
                  <a:pt x="0" y="164"/>
                </a:lnTo>
                <a:lnTo>
                  <a:pt x="163" y="0"/>
                </a:lnTo>
                <a:lnTo>
                  <a:pt x="163" y="533"/>
                </a:lnTo>
                <a:lnTo>
                  <a:pt x="163" y="533"/>
                </a:lnTo>
                <a:lnTo>
                  <a:pt x="163" y="533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9" name="Group 26"/>
          <p:cNvGrpSpPr/>
          <p:nvPr/>
        </p:nvGrpSpPr>
        <p:grpSpPr>
          <a:xfrm>
            <a:off x="8163910" y="2316366"/>
            <a:ext cx="2012211" cy="241937"/>
            <a:chOff x="8163910" y="2277950"/>
            <a:chExt cx="2012211" cy="241937"/>
          </a:xfrm>
        </p:grpSpPr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8163910" y="2277950"/>
              <a:ext cx="1904519" cy="241937"/>
            </a:xfrm>
            <a:custGeom>
              <a:avLst/>
              <a:gdLst>
                <a:gd name="T0" fmla="*/ 1208 w 1291"/>
                <a:gd name="T1" fmla="*/ 0 h 164"/>
                <a:gd name="T2" fmla="*/ 163 w 1291"/>
                <a:gd name="T3" fmla="*/ 0 h 164"/>
                <a:gd name="T4" fmla="*/ 0 w 1291"/>
                <a:gd name="T5" fmla="*/ 164 h 164"/>
                <a:gd name="T6" fmla="*/ 1208 w 1291"/>
                <a:gd name="T7" fmla="*/ 164 h 164"/>
                <a:gd name="T8" fmla="*/ 1291 w 1291"/>
                <a:gd name="T9" fmla="*/ 83 h 164"/>
                <a:gd name="T10" fmla="*/ 1208 w 1291"/>
                <a:gd name="T11" fmla="*/ 0 h 164"/>
                <a:gd name="T12" fmla="*/ 1208 w 1291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1" h="164">
                  <a:moveTo>
                    <a:pt x="1208" y="0"/>
                  </a:moveTo>
                  <a:lnTo>
                    <a:pt x="163" y="0"/>
                  </a:lnTo>
                  <a:lnTo>
                    <a:pt x="0" y="164"/>
                  </a:lnTo>
                  <a:lnTo>
                    <a:pt x="1208" y="164"/>
                  </a:lnTo>
                  <a:lnTo>
                    <a:pt x="1291" y="83"/>
                  </a:lnTo>
                  <a:lnTo>
                    <a:pt x="1208" y="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1"/>
            <p:cNvSpPr>
              <a:spLocks/>
            </p:cNvSpPr>
            <p:nvPr/>
          </p:nvSpPr>
          <p:spPr bwMode="auto">
            <a:xfrm>
              <a:off x="10002044" y="2277950"/>
              <a:ext cx="174077" cy="241937"/>
            </a:xfrm>
            <a:custGeom>
              <a:avLst/>
              <a:gdLst>
                <a:gd name="T0" fmla="*/ 0 w 118"/>
                <a:gd name="T1" fmla="*/ 164 h 164"/>
                <a:gd name="T2" fmla="*/ 83 w 118"/>
                <a:gd name="T3" fmla="*/ 83 h 164"/>
                <a:gd name="T4" fmla="*/ 0 w 118"/>
                <a:gd name="T5" fmla="*/ 0 h 164"/>
                <a:gd name="T6" fmla="*/ 118 w 118"/>
                <a:gd name="T7" fmla="*/ 0 h 164"/>
                <a:gd name="T8" fmla="*/ 118 w 118"/>
                <a:gd name="T9" fmla="*/ 164 h 164"/>
                <a:gd name="T10" fmla="*/ 0 w 118"/>
                <a:gd name="T11" fmla="*/ 164 h 164"/>
                <a:gd name="T12" fmla="*/ 0 w 118"/>
                <a:gd name="T13" fmla="*/ 164 h 164"/>
                <a:gd name="T14" fmla="*/ 0 w 118"/>
                <a:gd name="T1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64">
                  <a:moveTo>
                    <a:pt x="0" y="164"/>
                  </a:moveTo>
                  <a:lnTo>
                    <a:pt x="83" y="83"/>
                  </a:lnTo>
                  <a:lnTo>
                    <a:pt x="0" y="0"/>
                  </a:lnTo>
                  <a:lnTo>
                    <a:pt x="118" y="0"/>
                  </a:lnTo>
                  <a:lnTo>
                    <a:pt x="118" y="164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4" name="Freeform 92"/>
          <p:cNvSpPr>
            <a:spLocks/>
          </p:cNvSpPr>
          <p:nvPr/>
        </p:nvSpPr>
        <p:spPr bwMode="auto">
          <a:xfrm>
            <a:off x="10176121" y="1530070"/>
            <a:ext cx="241937" cy="1028234"/>
          </a:xfrm>
          <a:custGeom>
            <a:avLst/>
            <a:gdLst>
              <a:gd name="T0" fmla="*/ 164 w 164"/>
              <a:gd name="T1" fmla="*/ 533 h 697"/>
              <a:gd name="T2" fmla="*/ 0 w 164"/>
              <a:gd name="T3" fmla="*/ 697 h 697"/>
              <a:gd name="T4" fmla="*/ 0 w 164"/>
              <a:gd name="T5" fmla="*/ 166 h 697"/>
              <a:gd name="T6" fmla="*/ 164 w 164"/>
              <a:gd name="T7" fmla="*/ 0 h 697"/>
              <a:gd name="T8" fmla="*/ 164 w 164"/>
              <a:gd name="T9" fmla="*/ 533 h 697"/>
              <a:gd name="T10" fmla="*/ 164 w 164"/>
              <a:gd name="T11" fmla="*/ 533 h 697"/>
              <a:gd name="T12" fmla="*/ 164 w 164"/>
              <a:gd name="T13" fmla="*/ 533 h 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4" h="697">
                <a:moveTo>
                  <a:pt x="164" y="533"/>
                </a:moveTo>
                <a:lnTo>
                  <a:pt x="0" y="697"/>
                </a:lnTo>
                <a:lnTo>
                  <a:pt x="0" y="166"/>
                </a:lnTo>
                <a:lnTo>
                  <a:pt x="164" y="0"/>
                </a:lnTo>
                <a:lnTo>
                  <a:pt x="164" y="533"/>
                </a:lnTo>
                <a:lnTo>
                  <a:pt x="164" y="533"/>
                </a:lnTo>
                <a:lnTo>
                  <a:pt x="164" y="533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93"/>
          <p:cNvSpPr>
            <a:spLocks/>
          </p:cNvSpPr>
          <p:nvPr/>
        </p:nvSpPr>
        <p:spPr bwMode="auto">
          <a:xfrm>
            <a:off x="10176121" y="1530070"/>
            <a:ext cx="2016636" cy="244888"/>
          </a:xfrm>
          <a:custGeom>
            <a:avLst/>
            <a:gdLst>
              <a:gd name="T0" fmla="*/ 1367 w 1367"/>
              <a:gd name="T1" fmla="*/ 0 h 166"/>
              <a:gd name="T2" fmla="*/ 164 w 1367"/>
              <a:gd name="T3" fmla="*/ 0 h 166"/>
              <a:gd name="T4" fmla="*/ 0 w 1367"/>
              <a:gd name="T5" fmla="*/ 166 h 166"/>
              <a:gd name="T6" fmla="*/ 1367 w 1367"/>
              <a:gd name="T7" fmla="*/ 166 h 166"/>
              <a:gd name="T8" fmla="*/ 1367 w 1367"/>
              <a:gd name="T9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7" h="166">
                <a:moveTo>
                  <a:pt x="1367" y="0"/>
                </a:moveTo>
                <a:lnTo>
                  <a:pt x="164" y="0"/>
                </a:lnTo>
                <a:lnTo>
                  <a:pt x="0" y="166"/>
                </a:lnTo>
                <a:lnTo>
                  <a:pt x="1367" y="166"/>
                </a:lnTo>
                <a:lnTo>
                  <a:pt x="136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TextBox 47"/>
          <p:cNvSpPr txBox="1"/>
          <p:nvPr/>
        </p:nvSpPr>
        <p:spPr>
          <a:xfrm>
            <a:off x="2658387" y="4995914"/>
            <a:ext cx="119908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2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buFont typeface="Arial" charset="0"/>
              <a:defRPr sz="2000">
                <a:latin typeface="Calibri" pitchFamily="34" charset="0"/>
              </a:defRPr>
            </a:lvl6pPr>
            <a:lvl7pPr>
              <a:buFont typeface="Arial" charset="0"/>
              <a:defRPr sz="2000">
                <a:latin typeface="Calibri" pitchFamily="34" charset="0"/>
              </a:defRPr>
            </a:lvl7pPr>
            <a:lvl8pPr>
              <a:buFont typeface="Arial" charset="0"/>
              <a:defRPr sz="2000">
                <a:latin typeface="Calibri" pitchFamily="34" charset="0"/>
              </a:defRPr>
            </a:lvl8pPr>
            <a:lvl9pPr>
              <a:buFont typeface="Arial" charset="0"/>
              <a:defRPr sz="2000">
                <a:latin typeface="Calibri" pitchFamily="34" charset="0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文本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6" name="TextBox 48"/>
          <p:cNvSpPr txBox="1"/>
          <p:nvPr/>
        </p:nvSpPr>
        <p:spPr>
          <a:xfrm>
            <a:off x="2496179" y="5453383"/>
            <a:ext cx="1523502" cy="912933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just">
              <a:lnSpc>
                <a:spcPct val="105000"/>
              </a:lnSpc>
              <a:spcBef>
                <a:spcPct val="0"/>
              </a:spcBef>
              <a:buNone/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</a:t>
            </a:r>
            <a:r>
              <a:rPr lang="zh-CN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精练言简意赅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，尽量简化所要书写的文案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8" name="TextBox 50"/>
          <p:cNvSpPr txBox="1"/>
          <p:nvPr/>
        </p:nvSpPr>
        <p:spPr>
          <a:xfrm>
            <a:off x="4642766" y="4257443"/>
            <a:ext cx="129424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accent2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buFont typeface="Arial" charset="0"/>
              <a:defRPr sz="2000">
                <a:latin typeface="Calibri" pitchFamily="34" charset="0"/>
              </a:defRPr>
            </a:lvl6pPr>
            <a:lvl7pPr>
              <a:buFont typeface="Arial" charset="0"/>
              <a:defRPr sz="2000">
                <a:latin typeface="Calibri" pitchFamily="34" charset="0"/>
              </a:defRPr>
            </a:lvl7pPr>
            <a:lvl8pPr>
              <a:buFont typeface="Arial" charset="0"/>
              <a:defRPr sz="2000">
                <a:latin typeface="Calibri" pitchFamily="34" charset="0"/>
              </a:defRPr>
            </a:lvl8pPr>
            <a:lvl9pPr>
              <a:buFont typeface="Arial" charset="0"/>
              <a:defRPr sz="2000">
                <a:latin typeface="Calibri" pitchFamily="34" charset="0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文本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9" name="TextBox 51"/>
          <p:cNvSpPr txBox="1"/>
          <p:nvPr/>
        </p:nvSpPr>
        <p:spPr>
          <a:xfrm>
            <a:off x="4528136" y="4718627"/>
            <a:ext cx="1523502" cy="912933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05000"/>
              </a:lnSpc>
            </a:pPr>
            <a:r>
              <a:rPr lang="zh-CN" altLang="en-US" sz="1300" dirty="0"/>
              <a:t>单击输入您的文字内容，语言</a:t>
            </a:r>
            <a:r>
              <a:rPr lang="zh-CN" altLang="en-US" sz="1300" dirty="0" smtClean="0"/>
              <a:t>精练言简意赅</a:t>
            </a:r>
            <a:r>
              <a:rPr lang="zh-CN" altLang="en-US" sz="1300" dirty="0"/>
              <a:t>，尽量简化所要书写的文案</a:t>
            </a:r>
            <a:endParaRPr lang="en-US" altLang="zh-CN" sz="1300" dirty="0"/>
          </a:p>
        </p:txBody>
      </p:sp>
      <p:sp>
        <p:nvSpPr>
          <p:cNvPr id="121" name="TextBox 53"/>
          <p:cNvSpPr txBox="1"/>
          <p:nvPr/>
        </p:nvSpPr>
        <p:spPr>
          <a:xfrm>
            <a:off x="6569954" y="3472967"/>
            <a:ext cx="148089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accent2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buFont typeface="Arial" charset="0"/>
              <a:defRPr sz="2000">
                <a:latin typeface="Calibri" pitchFamily="34" charset="0"/>
              </a:defRPr>
            </a:lvl6pPr>
            <a:lvl7pPr>
              <a:buFont typeface="Arial" charset="0"/>
              <a:defRPr sz="2000">
                <a:latin typeface="Calibri" pitchFamily="34" charset="0"/>
              </a:defRPr>
            </a:lvl7pPr>
            <a:lvl8pPr>
              <a:buFont typeface="Arial" charset="0"/>
              <a:defRPr sz="2000">
                <a:latin typeface="Calibri" pitchFamily="34" charset="0"/>
              </a:defRPr>
            </a:lvl8pPr>
            <a:lvl9pPr>
              <a:buFont typeface="Arial" charset="0"/>
              <a:defRPr sz="2000">
                <a:latin typeface="Calibri" pitchFamily="34" charset="0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文本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3" name="TextBox 54"/>
          <p:cNvSpPr txBox="1"/>
          <p:nvPr/>
        </p:nvSpPr>
        <p:spPr>
          <a:xfrm>
            <a:off x="6548648" y="3934151"/>
            <a:ext cx="1523502" cy="912933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05000"/>
              </a:lnSpc>
            </a:pPr>
            <a:r>
              <a:rPr lang="zh-CN" altLang="en-US" sz="1300" dirty="0"/>
              <a:t>单击输入您的文字内容，语言</a:t>
            </a:r>
            <a:r>
              <a:rPr lang="zh-CN" altLang="en-US" sz="1300" dirty="0" smtClean="0"/>
              <a:t>精练言简意赅</a:t>
            </a:r>
            <a:r>
              <a:rPr lang="zh-CN" altLang="en-US" sz="1300" dirty="0"/>
              <a:t>，尽量简化所要书写的文案</a:t>
            </a:r>
            <a:endParaRPr lang="en-US" altLang="zh-CN" sz="1300" dirty="0"/>
          </a:p>
        </p:txBody>
      </p:sp>
      <p:sp>
        <p:nvSpPr>
          <p:cNvPr id="128" name="TextBox 56"/>
          <p:cNvSpPr txBox="1"/>
          <p:nvPr/>
        </p:nvSpPr>
        <p:spPr>
          <a:xfrm>
            <a:off x="8710840" y="2688491"/>
            <a:ext cx="128592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accent2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buFont typeface="Arial" charset="0"/>
              <a:defRPr sz="2000">
                <a:latin typeface="Calibri" pitchFamily="34" charset="0"/>
              </a:defRPr>
            </a:lvl6pPr>
            <a:lvl7pPr>
              <a:buFont typeface="Arial" charset="0"/>
              <a:defRPr sz="2000">
                <a:latin typeface="Calibri" pitchFamily="34" charset="0"/>
              </a:defRPr>
            </a:lvl7pPr>
            <a:lvl8pPr>
              <a:buFont typeface="Arial" charset="0"/>
              <a:defRPr sz="2000">
                <a:latin typeface="Calibri" pitchFamily="34" charset="0"/>
              </a:defRPr>
            </a:lvl8pPr>
            <a:lvl9pPr>
              <a:buFont typeface="Arial" charset="0"/>
              <a:defRPr sz="2000">
                <a:latin typeface="Calibri" pitchFamily="34" charset="0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文本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9" name="TextBox 57"/>
          <p:cNvSpPr txBox="1"/>
          <p:nvPr/>
        </p:nvSpPr>
        <p:spPr>
          <a:xfrm>
            <a:off x="8592049" y="3149675"/>
            <a:ext cx="1523502" cy="912933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05000"/>
              </a:lnSpc>
            </a:pPr>
            <a:r>
              <a:rPr lang="zh-CN" altLang="en-US" sz="1300" dirty="0"/>
              <a:t>单击输入您的文字内容，语言</a:t>
            </a:r>
            <a:r>
              <a:rPr lang="zh-CN" altLang="en-US" sz="1300" dirty="0" smtClean="0"/>
              <a:t>精练言简意赅</a:t>
            </a:r>
            <a:r>
              <a:rPr lang="zh-CN" altLang="en-US" sz="1300" dirty="0"/>
              <a:t>，尽量简化所要书写的文案</a:t>
            </a:r>
            <a:endParaRPr lang="en-US" altLang="zh-CN" sz="1300" dirty="0"/>
          </a:p>
        </p:txBody>
      </p:sp>
      <p:sp>
        <p:nvSpPr>
          <p:cNvPr id="133" name="Oval 61"/>
          <p:cNvSpPr/>
          <p:nvPr/>
        </p:nvSpPr>
        <p:spPr>
          <a:xfrm>
            <a:off x="2900977" y="3826285"/>
            <a:ext cx="681318" cy="6813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62"/>
          <p:cNvSpPr/>
          <p:nvPr/>
        </p:nvSpPr>
        <p:spPr>
          <a:xfrm>
            <a:off x="4893114" y="3056404"/>
            <a:ext cx="681318" cy="6813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63"/>
          <p:cNvSpPr/>
          <p:nvPr/>
        </p:nvSpPr>
        <p:spPr>
          <a:xfrm>
            <a:off x="6885251" y="2286523"/>
            <a:ext cx="681318" cy="6813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64"/>
          <p:cNvSpPr/>
          <p:nvPr/>
        </p:nvSpPr>
        <p:spPr>
          <a:xfrm>
            <a:off x="8877388" y="1516642"/>
            <a:ext cx="681318" cy="68131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65"/>
          <p:cNvSpPr>
            <a:spLocks noEditPoints="1"/>
          </p:cNvSpPr>
          <p:nvPr/>
        </p:nvSpPr>
        <p:spPr bwMode="auto">
          <a:xfrm>
            <a:off x="3072076" y="3952834"/>
            <a:ext cx="339121" cy="428220"/>
          </a:xfrm>
          <a:custGeom>
            <a:avLst/>
            <a:gdLst>
              <a:gd name="T0" fmla="*/ 110 w 158"/>
              <a:gd name="T1" fmla="*/ 184 h 199"/>
              <a:gd name="T2" fmla="*/ 115 w 158"/>
              <a:gd name="T3" fmla="*/ 199 h 199"/>
              <a:gd name="T4" fmla="*/ 37 w 158"/>
              <a:gd name="T5" fmla="*/ 199 h 199"/>
              <a:gd name="T6" fmla="*/ 32 w 158"/>
              <a:gd name="T7" fmla="*/ 184 h 199"/>
              <a:gd name="T8" fmla="*/ 41 w 158"/>
              <a:gd name="T9" fmla="*/ 184 h 199"/>
              <a:gd name="T10" fmla="*/ 36 w 158"/>
              <a:gd name="T11" fmla="*/ 173 h 199"/>
              <a:gd name="T12" fmla="*/ 62 w 158"/>
              <a:gd name="T13" fmla="*/ 173 h 199"/>
              <a:gd name="T14" fmla="*/ 7 w 158"/>
              <a:gd name="T15" fmla="*/ 18 h 199"/>
              <a:gd name="T16" fmla="*/ 0 w 158"/>
              <a:gd name="T17" fmla="*/ 9 h 199"/>
              <a:gd name="T18" fmla="*/ 9 w 158"/>
              <a:gd name="T19" fmla="*/ 0 h 199"/>
              <a:gd name="T20" fmla="*/ 18 w 158"/>
              <a:gd name="T21" fmla="*/ 9 h 199"/>
              <a:gd name="T22" fmla="*/ 15 w 158"/>
              <a:gd name="T23" fmla="*/ 15 h 199"/>
              <a:gd name="T24" fmla="*/ 71 w 158"/>
              <a:gd name="T25" fmla="*/ 173 h 199"/>
              <a:gd name="T26" fmla="*/ 97 w 158"/>
              <a:gd name="T27" fmla="*/ 173 h 199"/>
              <a:gd name="T28" fmla="*/ 101 w 158"/>
              <a:gd name="T29" fmla="*/ 184 h 199"/>
              <a:gd name="T30" fmla="*/ 110 w 158"/>
              <a:gd name="T31" fmla="*/ 184 h 199"/>
              <a:gd name="T32" fmla="*/ 75 w 158"/>
              <a:gd name="T33" fmla="*/ 73 h 199"/>
              <a:gd name="T34" fmla="*/ 58 w 158"/>
              <a:gd name="T35" fmla="*/ 27 h 199"/>
              <a:gd name="T36" fmla="*/ 72 w 158"/>
              <a:gd name="T37" fmla="*/ 19 h 199"/>
              <a:gd name="T38" fmla="*/ 20 w 158"/>
              <a:gd name="T39" fmla="*/ 19 h 199"/>
              <a:gd name="T40" fmla="*/ 39 w 158"/>
              <a:gd name="T41" fmla="*/ 73 h 199"/>
              <a:gd name="T42" fmla="*/ 75 w 158"/>
              <a:gd name="T43" fmla="*/ 73 h 199"/>
              <a:gd name="T44" fmla="*/ 66 w 158"/>
              <a:gd name="T45" fmla="*/ 33 h 199"/>
              <a:gd name="T46" fmla="*/ 85 w 158"/>
              <a:gd name="T47" fmla="*/ 87 h 199"/>
              <a:gd name="T48" fmla="*/ 158 w 158"/>
              <a:gd name="T49" fmla="*/ 87 h 199"/>
              <a:gd name="T50" fmla="*/ 124 w 158"/>
              <a:gd name="T51" fmla="*/ 60 h 199"/>
              <a:gd name="T52" fmla="*/ 139 w 158"/>
              <a:gd name="T53" fmla="*/ 33 h 199"/>
              <a:gd name="T54" fmla="*/ 66 w 158"/>
              <a:gd name="T55" fmla="*/ 33 h 199"/>
              <a:gd name="T56" fmla="*/ 84 w 158"/>
              <a:gd name="T57" fmla="*/ 28 h 199"/>
              <a:gd name="T58" fmla="*/ 81 w 158"/>
              <a:gd name="T59" fmla="*/ 19 h 199"/>
              <a:gd name="T60" fmla="*/ 66 w 158"/>
              <a:gd name="T61" fmla="*/ 28 h 199"/>
              <a:gd name="T62" fmla="*/ 84 w 158"/>
              <a:gd name="T63" fmla="*/ 28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8" h="199">
                <a:moveTo>
                  <a:pt x="110" y="184"/>
                </a:moveTo>
                <a:cubicBezTo>
                  <a:pt x="115" y="199"/>
                  <a:pt x="115" y="199"/>
                  <a:pt x="115" y="199"/>
                </a:cubicBezTo>
                <a:cubicBezTo>
                  <a:pt x="37" y="199"/>
                  <a:pt x="37" y="199"/>
                  <a:pt x="37" y="199"/>
                </a:cubicBezTo>
                <a:cubicBezTo>
                  <a:pt x="32" y="184"/>
                  <a:pt x="32" y="184"/>
                  <a:pt x="32" y="184"/>
                </a:cubicBezTo>
                <a:cubicBezTo>
                  <a:pt x="41" y="184"/>
                  <a:pt x="41" y="184"/>
                  <a:pt x="41" y="184"/>
                </a:cubicBezTo>
                <a:cubicBezTo>
                  <a:pt x="36" y="173"/>
                  <a:pt x="36" y="173"/>
                  <a:pt x="36" y="173"/>
                </a:cubicBezTo>
                <a:cubicBezTo>
                  <a:pt x="62" y="173"/>
                  <a:pt x="62" y="173"/>
                  <a:pt x="62" y="173"/>
                </a:cubicBezTo>
                <a:cubicBezTo>
                  <a:pt x="7" y="18"/>
                  <a:pt x="7" y="18"/>
                  <a:pt x="7" y="18"/>
                </a:cubicBezTo>
                <a:cubicBezTo>
                  <a:pt x="3" y="17"/>
                  <a:pt x="0" y="13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14" y="0"/>
                  <a:pt x="18" y="4"/>
                  <a:pt x="18" y="9"/>
                </a:cubicBezTo>
                <a:cubicBezTo>
                  <a:pt x="18" y="11"/>
                  <a:pt x="17" y="14"/>
                  <a:pt x="15" y="15"/>
                </a:cubicBezTo>
                <a:cubicBezTo>
                  <a:pt x="71" y="173"/>
                  <a:pt x="71" y="173"/>
                  <a:pt x="71" y="173"/>
                </a:cubicBezTo>
                <a:cubicBezTo>
                  <a:pt x="97" y="173"/>
                  <a:pt x="97" y="173"/>
                  <a:pt x="97" y="173"/>
                </a:cubicBezTo>
                <a:cubicBezTo>
                  <a:pt x="101" y="184"/>
                  <a:pt x="101" y="184"/>
                  <a:pt x="101" y="184"/>
                </a:cubicBezTo>
                <a:lnTo>
                  <a:pt x="110" y="184"/>
                </a:lnTo>
                <a:close/>
                <a:moveTo>
                  <a:pt x="75" y="73"/>
                </a:moveTo>
                <a:cubicBezTo>
                  <a:pt x="58" y="27"/>
                  <a:pt x="58" y="27"/>
                  <a:pt x="58" y="27"/>
                </a:cubicBezTo>
                <a:cubicBezTo>
                  <a:pt x="72" y="19"/>
                  <a:pt x="72" y="19"/>
                  <a:pt x="72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39" y="73"/>
                  <a:pt x="39" y="73"/>
                  <a:pt x="39" y="73"/>
                </a:cubicBezTo>
                <a:lnTo>
                  <a:pt x="75" y="73"/>
                </a:lnTo>
                <a:close/>
                <a:moveTo>
                  <a:pt x="66" y="33"/>
                </a:moveTo>
                <a:cubicBezTo>
                  <a:pt x="85" y="87"/>
                  <a:pt x="85" y="87"/>
                  <a:pt x="85" y="87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24" y="60"/>
                  <a:pt x="124" y="60"/>
                  <a:pt x="124" y="60"/>
                </a:cubicBezTo>
                <a:cubicBezTo>
                  <a:pt x="139" y="33"/>
                  <a:pt x="139" y="33"/>
                  <a:pt x="139" y="33"/>
                </a:cubicBezTo>
                <a:lnTo>
                  <a:pt x="66" y="33"/>
                </a:lnTo>
                <a:close/>
                <a:moveTo>
                  <a:pt x="84" y="28"/>
                </a:moveTo>
                <a:cubicBezTo>
                  <a:pt x="81" y="19"/>
                  <a:pt x="81" y="19"/>
                  <a:pt x="81" y="19"/>
                </a:cubicBezTo>
                <a:cubicBezTo>
                  <a:pt x="66" y="28"/>
                  <a:pt x="66" y="28"/>
                  <a:pt x="66" y="28"/>
                </a:cubicBezTo>
                <a:lnTo>
                  <a:pt x="84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Freeform 66"/>
          <p:cNvSpPr>
            <a:spLocks/>
          </p:cNvSpPr>
          <p:nvPr/>
        </p:nvSpPr>
        <p:spPr bwMode="auto">
          <a:xfrm>
            <a:off x="5039561" y="3227927"/>
            <a:ext cx="361536" cy="327285"/>
          </a:xfrm>
          <a:custGeom>
            <a:avLst/>
            <a:gdLst>
              <a:gd name="T0" fmla="*/ 161 w 161"/>
              <a:gd name="T1" fmla="*/ 27 h 145"/>
              <a:gd name="T2" fmla="*/ 139 w 161"/>
              <a:gd name="T3" fmla="*/ 49 h 145"/>
              <a:gd name="T4" fmla="*/ 123 w 161"/>
              <a:gd name="T5" fmla="*/ 42 h 145"/>
              <a:gd name="T6" fmla="*/ 93 w 161"/>
              <a:gd name="T7" fmla="*/ 62 h 145"/>
              <a:gd name="T8" fmla="*/ 94 w 161"/>
              <a:gd name="T9" fmla="*/ 68 h 145"/>
              <a:gd name="T10" fmla="*/ 92 w 161"/>
              <a:gd name="T11" fmla="*/ 75 h 145"/>
              <a:gd name="T12" fmla="*/ 123 w 161"/>
              <a:gd name="T13" fmla="*/ 106 h 145"/>
              <a:gd name="T14" fmla="*/ 132 w 161"/>
              <a:gd name="T15" fmla="*/ 103 h 145"/>
              <a:gd name="T16" fmla="*/ 149 w 161"/>
              <a:gd name="T17" fmla="*/ 120 h 145"/>
              <a:gd name="T18" fmla="*/ 132 w 161"/>
              <a:gd name="T19" fmla="*/ 136 h 145"/>
              <a:gd name="T20" fmla="*/ 116 w 161"/>
              <a:gd name="T21" fmla="*/ 120 h 145"/>
              <a:gd name="T22" fmla="*/ 119 w 161"/>
              <a:gd name="T23" fmla="*/ 110 h 145"/>
              <a:gd name="T24" fmla="*/ 88 w 161"/>
              <a:gd name="T25" fmla="*/ 79 h 145"/>
              <a:gd name="T26" fmla="*/ 80 w 161"/>
              <a:gd name="T27" fmla="*/ 81 h 145"/>
              <a:gd name="T28" fmla="*/ 75 w 161"/>
              <a:gd name="T29" fmla="*/ 81 h 145"/>
              <a:gd name="T30" fmla="*/ 52 w 161"/>
              <a:gd name="T31" fmla="*/ 115 h 145"/>
              <a:gd name="T32" fmla="*/ 58 w 161"/>
              <a:gd name="T33" fmla="*/ 127 h 145"/>
              <a:gd name="T34" fmla="*/ 41 w 161"/>
              <a:gd name="T35" fmla="*/ 145 h 145"/>
              <a:gd name="T36" fmla="*/ 24 w 161"/>
              <a:gd name="T37" fmla="*/ 127 h 145"/>
              <a:gd name="T38" fmla="*/ 41 w 161"/>
              <a:gd name="T39" fmla="*/ 110 h 145"/>
              <a:gd name="T40" fmla="*/ 48 w 161"/>
              <a:gd name="T41" fmla="*/ 112 h 145"/>
              <a:gd name="T42" fmla="*/ 71 w 161"/>
              <a:gd name="T43" fmla="*/ 78 h 145"/>
              <a:gd name="T44" fmla="*/ 67 w 161"/>
              <a:gd name="T45" fmla="*/ 72 h 145"/>
              <a:gd name="T46" fmla="*/ 30 w 161"/>
              <a:gd name="T47" fmla="*/ 76 h 145"/>
              <a:gd name="T48" fmla="*/ 16 w 161"/>
              <a:gd name="T49" fmla="*/ 90 h 145"/>
              <a:gd name="T50" fmla="*/ 0 w 161"/>
              <a:gd name="T51" fmla="*/ 75 h 145"/>
              <a:gd name="T52" fmla="*/ 16 w 161"/>
              <a:gd name="T53" fmla="*/ 60 h 145"/>
              <a:gd name="T54" fmla="*/ 30 w 161"/>
              <a:gd name="T55" fmla="*/ 71 h 145"/>
              <a:gd name="T56" fmla="*/ 67 w 161"/>
              <a:gd name="T57" fmla="*/ 66 h 145"/>
              <a:gd name="T58" fmla="*/ 72 w 161"/>
              <a:gd name="T59" fmla="*/ 58 h 145"/>
              <a:gd name="T60" fmla="*/ 54 w 161"/>
              <a:gd name="T61" fmla="*/ 26 h 145"/>
              <a:gd name="T62" fmla="*/ 49 w 161"/>
              <a:gd name="T63" fmla="*/ 27 h 145"/>
              <a:gd name="T64" fmla="*/ 36 w 161"/>
              <a:gd name="T65" fmla="*/ 13 h 145"/>
              <a:gd name="T66" fmla="*/ 49 w 161"/>
              <a:gd name="T67" fmla="*/ 0 h 145"/>
              <a:gd name="T68" fmla="*/ 63 w 161"/>
              <a:gd name="T69" fmla="*/ 13 h 145"/>
              <a:gd name="T70" fmla="*/ 58 w 161"/>
              <a:gd name="T71" fmla="*/ 23 h 145"/>
              <a:gd name="T72" fmla="*/ 76 w 161"/>
              <a:gd name="T73" fmla="*/ 55 h 145"/>
              <a:gd name="T74" fmla="*/ 80 w 161"/>
              <a:gd name="T75" fmla="*/ 55 h 145"/>
              <a:gd name="T76" fmla="*/ 90 w 161"/>
              <a:gd name="T77" fmla="*/ 58 h 145"/>
              <a:gd name="T78" fmla="*/ 120 w 161"/>
              <a:gd name="T79" fmla="*/ 37 h 145"/>
              <a:gd name="T80" fmla="*/ 117 w 161"/>
              <a:gd name="T81" fmla="*/ 27 h 145"/>
              <a:gd name="T82" fmla="*/ 139 w 161"/>
              <a:gd name="T83" fmla="*/ 4 h 145"/>
              <a:gd name="T84" fmla="*/ 161 w 161"/>
              <a:gd name="T85" fmla="*/ 2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1" h="145">
                <a:moveTo>
                  <a:pt x="161" y="27"/>
                </a:moveTo>
                <a:cubicBezTo>
                  <a:pt x="161" y="39"/>
                  <a:pt x="151" y="49"/>
                  <a:pt x="139" y="49"/>
                </a:cubicBezTo>
                <a:cubicBezTo>
                  <a:pt x="133" y="49"/>
                  <a:pt x="127" y="46"/>
                  <a:pt x="123" y="42"/>
                </a:cubicBezTo>
                <a:cubicBezTo>
                  <a:pt x="123" y="42"/>
                  <a:pt x="123" y="42"/>
                  <a:pt x="93" y="62"/>
                </a:cubicBezTo>
                <a:cubicBezTo>
                  <a:pt x="93" y="64"/>
                  <a:pt x="94" y="66"/>
                  <a:pt x="94" y="68"/>
                </a:cubicBezTo>
                <a:cubicBezTo>
                  <a:pt x="94" y="71"/>
                  <a:pt x="93" y="73"/>
                  <a:pt x="92" y="75"/>
                </a:cubicBezTo>
                <a:cubicBezTo>
                  <a:pt x="92" y="75"/>
                  <a:pt x="92" y="75"/>
                  <a:pt x="123" y="106"/>
                </a:cubicBezTo>
                <a:cubicBezTo>
                  <a:pt x="125" y="104"/>
                  <a:pt x="129" y="103"/>
                  <a:pt x="132" y="103"/>
                </a:cubicBezTo>
                <a:cubicBezTo>
                  <a:pt x="141" y="103"/>
                  <a:pt x="149" y="110"/>
                  <a:pt x="149" y="120"/>
                </a:cubicBezTo>
                <a:cubicBezTo>
                  <a:pt x="149" y="129"/>
                  <a:pt x="141" y="136"/>
                  <a:pt x="132" y="136"/>
                </a:cubicBezTo>
                <a:cubicBezTo>
                  <a:pt x="123" y="136"/>
                  <a:pt x="116" y="129"/>
                  <a:pt x="116" y="120"/>
                </a:cubicBezTo>
                <a:cubicBezTo>
                  <a:pt x="116" y="116"/>
                  <a:pt x="117" y="113"/>
                  <a:pt x="119" y="110"/>
                </a:cubicBezTo>
                <a:cubicBezTo>
                  <a:pt x="119" y="110"/>
                  <a:pt x="119" y="110"/>
                  <a:pt x="88" y="79"/>
                </a:cubicBezTo>
                <a:cubicBezTo>
                  <a:pt x="86" y="81"/>
                  <a:pt x="83" y="81"/>
                  <a:pt x="80" y="81"/>
                </a:cubicBezTo>
                <a:cubicBezTo>
                  <a:pt x="79" y="81"/>
                  <a:pt x="77" y="81"/>
                  <a:pt x="75" y="81"/>
                </a:cubicBezTo>
                <a:cubicBezTo>
                  <a:pt x="75" y="81"/>
                  <a:pt x="75" y="81"/>
                  <a:pt x="52" y="115"/>
                </a:cubicBezTo>
                <a:cubicBezTo>
                  <a:pt x="56" y="118"/>
                  <a:pt x="58" y="123"/>
                  <a:pt x="58" y="127"/>
                </a:cubicBezTo>
                <a:cubicBezTo>
                  <a:pt x="58" y="137"/>
                  <a:pt x="50" y="145"/>
                  <a:pt x="41" y="145"/>
                </a:cubicBezTo>
                <a:cubicBezTo>
                  <a:pt x="31" y="145"/>
                  <a:pt x="24" y="137"/>
                  <a:pt x="24" y="127"/>
                </a:cubicBezTo>
                <a:cubicBezTo>
                  <a:pt x="24" y="118"/>
                  <a:pt x="31" y="110"/>
                  <a:pt x="41" y="110"/>
                </a:cubicBezTo>
                <a:cubicBezTo>
                  <a:pt x="43" y="110"/>
                  <a:pt x="46" y="111"/>
                  <a:pt x="48" y="112"/>
                </a:cubicBezTo>
                <a:cubicBezTo>
                  <a:pt x="48" y="112"/>
                  <a:pt x="48" y="112"/>
                  <a:pt x="71" y="78"/>
                </a:cubicBezTo>
                <a:cubicBezTo>
                  <a:pt x="69" y="76"/>
                  <a:pt x="68" y="74"/>
                  <a:pt x="67" y="72"/>
                </a:cubicBezTo>
                <a:cubicBezTo>
                  <a:pt x="67" y="72"/>
                  <a:pt x="67" y="72"/>
                  <a:pt x="30" y="76"/>
                </a:cubicBezTo>
                <a:cubicBezTo>
                  <a:pt x="30" y="84"/>
                  <a:pt x="23" y="90"/>
                  <a:pt x="16" y="90"/>
                </a:cubicBezTo>
                <a:cubicBezTo>
                  <a:pt x="7" y="90"/>
                  <a:pt x="0" y="83"/>
                  <a:pt x="0" y="75"/>
                </a:cubicBezTo>
                <a:cubicBezTo>
                  <a:pt x="0" y="66"/>
                  <a:pt x="7" y="60"/>
                  <a:pt x="16" y="60"/>
                </a:cubicBezTo>
                <a:cubicBezTo>
                  <a:pt x="22" y="60"/>
                  <a:pt x="28" y="64"/>
                  <a:pt x="30" y="71"/>
                </a:cubicBezTo>
                <a:cubicBezTo>
                  <a:pt x="30" y="71"/>
                  <a:pt x="30" y="71"/>
                  <a:pt x="67" y="66"/>
                </a:cubicBezTo>
                <a:cubicBezTo>
                  <a:pt x="67" y="63"/>
                  <a:pt x="69" y="60"/>
                  <a:pt x="72" y="58"/>
                </a:cubicBezTo>
                <a:cubicBezTo>
                  <a:pt x="72" y="58"/>
                  <a:pt x="72" y="58"/>
                  <a:pt x="54" y="26"/>
                </a:cubicBezTo>
                <a:cubicBezTo>
                  <a:pt x="52" y="26"/>
                  <a:pt x="51" y="27"/>
                  <a:pt x="49" y="27"/>
                </a:cubicBezTo>
                <a:cubicBezTo>
                  <a:pt x="42" y="27"/>
                  <a:pt x="36" y="20"/>
                  <a:pt x="36" y="13"/>
                </a:cubicBezTo>
                <a:cubicBezTo>
                  <a:pt x="36" y="5"/>
                  <a:pt x="42" y="0"/>
                  <a:pt x="49" y="0"/>
                </a:cubicBezTo>
                <a:cubicBezTo>
                  <a:pt x="57" y="0"/>
                  <a:pt x="63" y="5"/>
                  <a:pt x="63" y="13"/>
                </a:cubicBezTo>
                <a:cubicBezTo>
                  <a:pt x="63" y="17"/>
                  <a:pt x="61" y="21"/>
                  <a:pt x="58" y="23"/>
                </a:cubicBezTo>
                <a:cubicBezTo>
                  <a:pt x="58" y="23"/>
                  <a:pt x="58" y="23"/>
                  <a:pt x="76" y="55"/>
                </a:cubicBezTo>
                <a:cubicBezTo>
                  <a:pt x="77" y="55"/>
                  <a:pt x="79" y="55"/>
                  <a:pt x="80" y="55"/>
                </a:cubicBezTo>
                <a:cubicBezTo>
                  <a:pt x="84" y="55"/>
                  <a:pt x="87" y="56"/>
                  <a:pt x="90" y="58"/>
                </a:cubicBezTo>
                <a:cubicBezTo>
                  <a:pt x="90" y="58"/>
                  <a:pt x="90" y="58"/>
                  <a:pt x="120" y="37"/>
                </a:cubicBezTo>
                <a:cubicBezTo>
                  <a:pt x="118" y="34"/>
                  <a:pt x="117" y="30"/>
                  <a:pt x="117" y="27"/>
                </a:cubicBezTo>
                <a:cubicBezTo>
                  <a:pt x="117" y="14"/>
                  <a:pt x="127" y="4"/>
                  <a:pt x="139" y="4"/>
                </a:cubicBezTo>
                <a:cubicBezTo>
                  <a:pt x="151" y="4"/>
                  <a:pt x="161" y="14"/>
                  <a:pt x="161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67"/>
          <p:cNvSpPr>
            <a:spLocks noEditPoints="1"/>
          </p:cNvSpPr>
          <p:nvPr/>
        </p:nvSpPr>
        <p:spPr bwMode="auto">
          <a:xfrm>
            <a:off x="7011801" y="2427165"/>
            <a:ext cx="428219" cy="400035"/>
          </a:xfrm>
          <a:custGeom>
            <a:avLst/>
            <a:gdLst>
              <a:gd name="T0" fmla="*/ 22 w 199"/>
              <a:gd name="T1" fmla="*/ 84 h 186"/>
              <a:gd name="T2" fmla="*/ 10 w 199"/>
              <a:gd name="T3" fmla="*/ 69 h 186"/>
              <a:gd name="T4" fmla="*/ 60 w 199"/>
              <a:gd name="T5" fmla="*/ 0 h 186"/>
              <a:gd name="T6" fmla="*/ 71 w 199"/>
              <a:gd name="T7" fmla="*/ 37 h 186"/>
              <a:gd name="T8" fmla="*/ 38 w 199"/>
              <a:gd name="T9" fmla="*/ 82 h 186"/>
              <a:gd name="T10" fmla="*/ 49 w 199"/>
              <a:gd name="T11" fmla="*/ 101 h 186"/>
              <a:gd name="T12" fmla="*/ 39 w 199"/>
              <a:gd name="T13" fmla="*/ 111 h 186"/>
              <a:gd name="T14" fmla="*/ 32 w 199"/>
              <a:gd name="T15" fmla="*/ 92 h 186"/>
              <a:gd name="T16" fmla="*/ 128 w 199"/>
              <a:gd name="T17" fmla="*/ 82 h 186"/>
              <a:gd name="T18" fmla="*/ 68 w 199"/>
              <a:gd name="T19" fmla="*/ 97 h 186"/>
              <a:gd name="T20" fmla="*/ 71 w 199"/>
              <a:gd name="T21" fmla="*/ 101 h 186"/>
              <a:gd name="T22" fmla="*/ 81 w 199"/>
              <a:gd name="T23" fmla="*/ 120 h 186"/>
              <a:gd name="T24" fmla="*/ 100 w 199"/>
              <a:gd name="T25" fmla="*/ 130 h 186"/>
              <a:gd name="T26" fmla="*/ 119 w 199"/>
              <a:gd name="T27" fmla="*/ 140 h 186"/>
              <a:gd name="T28" fmla="*/ 103 w 199"/>
              <a:gd name="T29" fmla="*/ 178 h 186"/>
              <a:gd name="T30" fmla="*/ 124 w 199"/>
              <a:gd name="T31" fmla="*/ 170 h 186"/>
              <a:gd name="T32" fmla="*/ 143 w 199"/>
              <a:gd name="T33" fmla="*/ 160 h 186"/>
              <a:gd name="T34" fmla="*/ 159 w 199"/>
              <a:gd name="T35" fmla="*/ 143 h 186"/>
              <a:gd name="T36" fmla="*/ 168 w 199"/>
              <a:gd name="T37" fmla="*/ 122 h 186"/>
              <a:gd name="T38" fmla="*/ 116 w 199"/>
              <a:gd name="T39" fmla="*/ 143 h 186"/>
              <a:gd name="T40" fmla="*/ 94 w 199"/>
              <a:gd name="T41" fmla="*/ 150 h 186"/>
              <a:gd name="T42" fmla="*/ 80 w 199"/>
              <a:gd name="T43" fmla="*/ 135 h 186"/>
              <a:gd name="T44" fmla="*/ 77 w 199"/>
              <a:gd name="T45" fmla="*/ 123 h 186"/>
              <a:gd name="T46" fmla="*/ 65 w 199"/>
              <a:gd name="T47" fmla="*/ 121 h 186"/>
              <a:gd name="T48" fmla="*/ 51 w 199"/>
              <a:gd name="T49" fmla="*/ 106 h 186"/>
              <a:gd name="T50" fmla="*/ 29 w 199"/>
              <a:gd name="T51" fmla="*/ 143 h 186"/>
              <a:gd name="T52" fmla="*/ 41 w 199"/>
              <a:gd name="T53" fmla="*/ 145 h 186"/>
              <a:gd name="T54" fmla="*/ 55 w 199"/>
              <a:gd name="T55" fmla="*/ 160 h 186"/>
              <a:gd name="T56" fmla="*/ 58 w 199"/>
              <a:gd name="T57" fmla="*/ 172 h 186"/>
              <a:gd name="T58" fmla="*/ 79 w 199"/>
              <a:gd name="T59" fmla="*/ 165 h 186"/>
              <a:gd name="T60" fmla="*/ 94 w 199"/>
              <a:gd name="T61" fmla="*/ 180 h 186"/>
              <a:gd name="T62" fmla="*/ 116 w 199"/>
              <a:gd name="T63" fmla="*/ 143 h 186"/>
              <a:gd name="T64" fmla="*/ 119 w 199"/>
              <a:gd name="T65" fmla="*/ 23 h 186"/>
              <a:gd name="T66" fmla="*/ 59 w 199"/>
              <a:gd name="T67" fmla="*/ 54 h 186"/>
              <a:gd name="T68" fmla="*/ 64 w 199"/>
              <a:gd name="T69" fmla="*/ 92 h 186"/>
              <a:gd name="T70" fmla="*/ 103 w 199"/>
              <a:gd name="T71" fmla="*/ 80 h 186"/>
              <a:gd name="T72" fmla="*/ 160 w 199"/>
              <a:gd name="T73" fmla="*/ 110 h 186"/>
              <a:gd name="T74" fmla="*/ 178 w 199"/>
              <a:gd name="T75" fmla="*/ 83 h 186"/>
              <a:gd name="T76" fmla="*/ 142 w 199"/>
              <a:gd name="T77" fmla="*/ 1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99" h="186">
                <a:moveTo>
                  <a:pt x="27" y="88"/>
                </a:moveTo>
                <a:cubicBezTo>
                  <a:pt x="25" y="87"/>
                  <a:pt x="23" y="86"/>
                  <a:pt x="22" y="84"/>
                </a:cubicBezTo>
                <a:cubicBezTo>
                  <a:pt x="20" y="82"/>
                  <a:pt x="18" y="80"/>
                  <a:pt x="17" y="78"/>
                </a:cubicBezTo>
                <a:cubicBezTo>
                  <a:pt x="15" y="75"/>
                  <a:pt x="13" y="72"/>
                  <a:pt x="10" y="69"/>
                </a:cubicBezTo>
                <a:cubicBezTo>
                  <a:pt x="0" y="60"/>
                  <a:pt x="0" y="60"/>
                  <a:pt x="0" y="60"/>
                </a:cubicBezTo>
                <a:cubicBezTo>
                  <a:pt x="60" y="0"/>
                  <a:pt x="60" y="0"/>
                  <a:pt x="60" y="0"/>
                </a:cubicBezTo>
                <a:cubicBezTo>
                  <a:pt x="88" y="27"/>
                  <a:pt x="88" y="27"/>
                  <a:pt x="88" y="27"/>
                </a:cubicBezTo>
                <a:cubicBezTo>
                  <a:pt x="84" y="29"/>
                  <a:pt x="77" y="33"/>
                  <a:pt x="71" y="37"/>
                </a:cubicBezTo>
                <a:cubicBezTo>
                  <a:pt x="54" y="48"/>
                  <a:pt x="53" y="50"/>
                  <a:pt x="53" y="53"/>
                </a:cubicBezTo>
                <a:cubicBezTo>
                  <a:pt x="52" y="56"/>
                  <a:pt x="45" y="74"/>
                  <a:pt x="38" y="82"/>
                </a:cubicBezTo>
                <a:cubicBezTo>
                  <a:pt x="36" y="86"/>
                  <a:pt x="35" y="90"/>
                  <a:pt x="37" y="93"/>
                </a:cubicBezTo>
                <a:cubicBezTo>
                  <a:pt x="39" y="97"/>
                  <a:pt x="44" y="100"/>
                  <a:pt x="49" y="101"/>
                </a:cubicBezTo>
                <a:cubicBezTo>
                  <a:pt x="49" y="101"/>
                  <a:pt x="48" y="102"/>
                  <a:pt x="47" y="103"/>
                </a:cubicBezTo>
                <a:cubicBezTo>
                  <a:pt x="39" y="111"/>
                  <a:pt x="39" y="111"/>
                  <a:pt x="39" y="111"/>
                </a:cubicBezTo>
                <a:cubicBezTo>
                  <a:pt x="37" y="108"/>
                  <a:pt x="36" y="104"/>
                  <a:pt x="35" y="100"/>
                </a:cubicBezTo>
                <a:cubicBezTo>
                  <a:pt x="34" y="97"/>
                  <a:pt x="33" y="93"/>
                  <a:pt x="32" y="92"/>
                </a:cubicBezTo>
                <a:cubicBezTo>
                  <a:pt x="31" y="90"/>
                  <a:pt x="29" y="89"/>
                  <a:pt x="27" y="88"/>
                </a:cubicBezTo>
                <a:moveTo>
                  <a:pt x="128" y="82"/>
                </a:moveTo>
                <a:cubicBezTo>
                  <a:pt x="106" y="90"/>
                  <a:pt x="88" y="86"/>
                  <a:pt x="83" y="83"/>
                </a:cubicBezTo>
                <a:cubicBezTo>
                  <a:pt x="80" y="87"/>
                  <a:pt x="75" y="92"/>
                  <a:pt x="68" y="97"/>
                </a:cubicBezTo>
                <a:cubicBezTo>
                  <a:pt x="67" y="97"/>
                  <a:pt x="67" y="98"/>
                  <a:pt x="66" y="98"/>
                </a:cubicBezTo>
                <a:cubicBezTo>
                  <a:pt x="68" y="99"/>
                  <a:pt x="69" y="100"/>
                  <a:pt x="71" y="101"/>
                </a:cubicBezTo>
                <a:cubicBezTo>
                  <a:pt x="75" y="105"/>
                  <a:pt x="75" y="111"/>
                  <a:pt x="74" y="116"/>
                </a:cubicBezTo>
                <a:cubicBezTo>
                  <a:pt x="76" y="117"/>
                  <a:pt x="79" y="118"/>
                  <a:pt x="81" y="120"/>
                </a:cubicBezTo>
                <a:cubicBezTo>
                  <a:pt x="82" y="122"/>
                  <a:pt x="84" y="124"/>
                  <a:pt x="84" y="127"/>
                </a:cubicBezTo>
                <a:cubicBezTo>
                  <a:pt x="90" y="125"/>
                  <a:pt x="96" y="126"/>
                  <a:pt x="100" y="130"/>
                </a:cubicBezTo>
                <a:cubicBezTo>
                  <a:pt x="102" y="132"/>
                  <a:pt x="103" y="134"/>
                  <a:pt x="103" y="137"/>
                </a:cubicBezTo>
                <a:cubicBezTo>
                  <a:pt x="109" y="135"/>
                  <a:pt x="115" y="136"/>
                  <a:pt x="119" y="140"/>
                </a:cubicBezTo>
                <a:cubicBezTo>
                  <a:pt x="125" y="146"/>
                  <a:pt x="124" y="156"/>
                  <a:pt x="117" y="163"/>
                </a:cubicBezTo>
                <a:cubicBezTo>
                  <a:pt x="103" y="178"/>
                  <a:pt x="103" y="178"/>
                  <a:pt x="103" y="178"/>
                </a:cubicBezTo>
                <a:cubicBezTo>
                  <a:pt x="108" y="183"/>
                  <a:pt x="116" y="184"/>
                  <a:pt x="121" y="179"/>
                </a:cubicBezTo>
                <a:cubicBezTo>
                  <a:pt x="123" y="177"/>
                  <a:pt x="124" y="173"/>
                  <a:pt x="124" y="170"/>
                </a:cubicBezTo>
                <a:cubicBezTo>
                  <a:pt x="129" y="173"/>
                  <a:pt x="136" y="173"/>
                  <a:pt x="140" y="169"/>
                </a:cubicBezTo>
                <a:cubicBezTo>
                  <a:pt x="143" y="167"/>
                  <a:pt x="143" y="163"/>
                  <a:pt x="143" y="160"/>
                </a:cubicBezTo>
                <a:cubicBezTo>
                  <a:pt x="148" y="163"/>
                  <a:pt x="155" y="163"/>
                  <a:pt x="159" y="159"/>
                </a:cubicBezTo>
                <a:cubicBezTo>
                  <a:pt x="163" y="155"/>
                  <a:pt x="163" y="149"/>
                  <a:pt x="159" y="143"/>
                </a:cubicBezTo>
                <a:cubicBezTo>
                  <a:pt x="163" y="144"/>
                  <a:pt x="167" y="143"/>
                  <a:pt x="169" y="140"/>
                </a:cubicBezTo>
                <a:cubicBezTo>
                  <a:pt x="174" y="136"/>
                  <a:pt x="174" y="128"/>
                  <a:pt x="168" y="122"/>
                </a:cubicBezTo>
                <a:lnTo>
                  <a:pt x="128" y="82"/>
                </a:lnTo>
                <a:close/>
                <a:moveTo>
                  <a:pt x="116" y="143"/>
                </a:moveTo>
                <a:cubicBezTo>
                  <a:pt x="112" y="139"/>
                  <a:pt x="104" y="140"/>
                  <a:pt x="99" y="145"/>
                </a:cubicBezTo>
                <a:cubicBezTo>
                  <a:pt x="94" y="150"/>
                  <a:pt x="94" y="150"/>
                  <a:pt x="94" y="150"/>
                </a:cubicBezTo>
                <a:cubicBezTo>
                  <a:pt x="99" y="145"/>
                  <a:pt x="100" y="137"/>
                  <a:pt x="96" y="133"/>
                </a:cubicBezTo>
                <a:cubicBezTo>
                  <a:pt x="92" y="129"/>
                  <a:pt x="85" y="130"/>
                  <a:pt x="80" y="135"/>
                </a:cubicBezTo>
                <a:cubicBezTo>
                  <a:pt x="75" y="140"/>
                  <a:pt x="75" y="140"/>
                  <a:pt x="75" y="140"/>
                </a:cubicBezTo>
                <a:cubicBezTo>
                  <a:pt x="80" y="135"/>
                  <a:pt x="81" y="127"/>
                  <a:pt x="77" y="123"/>
                </a:cubicBezTo>
                <a:cubicBezTo>
                  <a:pt x="73" y="119"/>
                  <a:pt x="66" y="120"/>
                  <a:pt x="61" y="125"/>
                </a:cubicBezTo>
                <a:cubicBezTo>
                  <a:pt x="65" y="121"/>
                  <a:pt x="65" y="121"/>
                  <a:pt x="65" y="121"/>
                </a:cubicBezTo>
                <a:cubicBezTo>
                  <a:pt x="70" y="116"/>
                  <a:pt x="71" y="108"/>
                  <a:pt x="67" y="104"/>
                </a:cubicBezTo>
                <a:cubicBezTo>
                  <a:pt x="63" y="100"/>
                  <a:pt x="56" y="101"/>
                  <a:pt x="51" y="106"/>
                </a:cubicBezTo>
                <a:cubicBezTo>
                  <a:pt x="31" y="126"/>
                  <a:pt x="31" y="126"/>
                  <a:pt x="31" y="126"/>
                </a:cubicBezTo>
                <a:cubicBezTo>
                  <a:pt x="26" y="131"/>
                  <a:pt x="25" y="139"/>
                  <a:pt x="29" y="143"/>
                </a:cubicBezTo>
                <a:cubicBezTo>
                  <a:pt x="32" y="146"/>
                  <a:pt x="38" y="146"/>
                  <a:pt x="43" y="143"/>
                </a:cubicBezTo>
                <a:cubicBezTo>
                  <a:pt x="41" y="145"/>
                  <a:pt x="41" y="145"/>
                  <a:pt x="41" y="145"/>
                </a:cubicBezTo>
                <a:cubicBezTo>
                  <a:pt x="36" y="150"/>
                  <a:pt x="35" y="158"/>
                  <a:pt x="39" y="162"/>
                </a:cubicBezTo>
                <a:cubicBezTo>
                  <a:pt x="43" y="166"/>
                  <a:pt x="50" y="165"/>
                  <a:pt x="55" y="160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55" y="160"/>
                  <a:pt x="54" y="168"/>
                  <a:pt x="58" y="172"/>
                </a:cubicBezTo>
                <a:cubicBezTo>
                  <a:pt x="62" y="176"/>
                  <a:pt x="70" y="175"/>
                  <a:pt x="75" y="170"/>
                </a:cubicBezTo>
                <a:cubicBezTo>
                  <a:pt x="79" y="165"/>
                  <a:pt x="79" y="165"/>
                  <a:pt x="79" y="165"/>
                </a:cubicBezTo>
                <a:cubicBezTo>
                  <a:pt x="74" y="170"/>
                  <a:pt x="73" y="178"/>
                  <a:pt x="77" y="182"/>
                </a:cubicBezTo>
                <a:cubicBezTo>
                  <a:pt x="81" y="186"/>
                  <a:pt x="89" y="185"/>
                  <a:pt x="94" y="180"/>
                </a:cubicBezTo>
                <a:cubicBezTo>
                  <a:pt x="114" y="160"/>
                  <a:pt x="114" y="160"/>
                  <a:pt x="114" y="160"/>
                </a:cubicBezTo>
                <a:cubicBezTo>
                  <a:pt x="119" y="155"/>
                  <a:pt x="120" y="147"/>
                  <a:pt x="116" y="143"/>
                </a:cubicBezTo>
                <a:moveTo>
                  <a:pt x="142" y="1"/>
                </a:moveTo>
                <a:cubicBezTo>
                  <a:pt x="119" y="23"/>
                  <a:pt x="119" y="23"/>
                  <a:pt x="119" y="23"/>
                </a:cubicBezTo>
                <a:cubicBezTo>
                  <a:pt x="113" y="29"/>
                  <a:pt x="94" y="32"/>
                  <a:pt x="92" y="33"/>
                </a:cubicBezTo>
                <a:cubicBezTo>
                  <a:pt x="89" y="33"/>
                  <a:pt x="59" y="52"/>
                  <a:pt x="59" y="54"/>
                </a:cubicBezTo>
                <a:cubicBezTo>
                  <a:pt x="59" y="56"/>
                  <a:pt x="51" y="76"/>
                  <a:pt x="44" y="86"/>
                </a:cubicBezTo>
                <a:cubicBezTo>
                  <a:pt x="39" y="93"/>
                  <a:pt x="54" y="98"/>
                  <a:pt x="64" y="92"/>
                </a:cubicBezTo>
                <a:cubicBezTo>
                  <a:pt x="76" y="83"/>
                  <a:pt x="82" y="74"/>
                  <a:pt x="82" y="74"/>
                </a:cubicBezTo>
                <a:cubicBezTo>
                  <a:pt x="82" y="74"/>
                  <a:pt x="88" y="79"/>
                  <a:pt x="103" y="80"/>
                </a:cubicBezTo>
                <a:cubicBezTo>
                  <a:pt x="120" y="81"/>
                  <a:pt x="130" y="77"/>
                  <a:pt x="130" y="77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3" y="103"/>
                  <a:pt x="165" y="94"/>
                  <a:pt x="167" y="91"/>
                </a:cubicBezTo>
                <a:cubicBezTo>
                  <a:pt x="170" y="87"/>
                  <a:pt x="174" y="87"/>
                  <a:pt x="178" y="83"/>
                </a:cubicBezTo>
                <a:cubicBezTo>
                  <a:pt x="181" y="79"/>
                  <a:pt x="194" y="63"/>
                  <a:pt x="199" y="58"/>
                </a:cubicBezTo>
                <a:lnTo>
                  <a:pt x="14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Freeform 68"/>
          <p:cNvSpPr>
            <a:spLocks noEditPoints="1"/>
          </p:cNvSpPr>
          <p:nvPr/>
        </p:nvSpPr>
        <p:spPr bwMode="auto">
          <a:xfrm>
            <a:off x="8994392" y="1642282"/>
            <a:ext cx="447311" cy="430038"/>
          </a:xfrm>
          <a:custGeom>
            <a:avLst/>
            <a:gdLst>
              <a:gd name="T0" fmla="*/ 190 w 208"/>
              <a:gd name="T1" fmla="*/ 100 h 200"/>
              <a:gd name="T2" fmla="*/ 188 w 208"/>
              <a:gd name="T3" fmla="*/ 100 h 200"/>
              <a:gd name="T4" fmla="*/ 161 w 208"/>
              <a:gd name="T5" fmla="*/ 24 h 200"/>
              <a:gd name="T6" fmla="*/ 104 w 208"/>
              <a:gd name="T7" fmla="*/ 0 h 200"/>
              <a:gd name="T8" fmla="*/ 47 w 208"/>
              <a:gd name="T9" fmla="*/ 24 h 200"/>
              <a:gd name="T10" fmla="*/ 20 w 208"/>
              <a:gd name="T11" fmla="*/ 100 h 200"/>
              <a:gd name="T12" fmla="*/ 18 w 208"/>
              <a:gd name="T13" fmla="*/ 100 h 200"/>
              <a:gd name="T14" fmla="*/ 14 w 208"/>
              <a:gd name="T15" fmla="*/ 101 h 200"/>
              <a:gd name="T16" fmla="*/ 14 w 208"/>
              <a:gd name="T17" fmla="*/ 170 h 200"/>
              <a:gd name="T18" fmla="*/ 18 w 208"/>
              <a:gd name="T19" fmla="*/ 171 h 200"/>
              <a:gd name="T20" fmla="*/ 42 w 208"/>
              <a:gd name="T21" fmla="*/ 171 h 200"/>
              <a:gd name="T22" fmla="*/ 48 w 208"/>
              <a:gd name="T23" fmla="*/ 106 h 200"/>
              <a:gd name="T24" fmla="*/ 32 w 208"/>
              <a:gd name="T25" fmla="*/ 100 h 200"/>
              <a:gd name="T26" fmla="*/ 55 w 208"/>
              <a:gd name="T27" fmla="*/ 33 h 200"/>
              <a:gd name="T28" fmla="*/ 104 w 208"/>
              <a:gd name="T29" fmla="*/ 16 h 200"/>
              <a:gd name="T30" fmla="*/ 153 w 208"/>
              <a:gd name="T31" fmla="*/ 33 h 200"/>
              <a:gd name="T32" fmla="*/ 176 w 208"/>
              <a:gd name="T33" fmla="*/ 100 h 200"/>
              <a:gd name="T34" fmla="*/ 160 w 208"/>
              <a:gd name="T35" fmla="*/ 106 h 200"/>
              <a:gd name="T36" fmla="*/ 164 w 208"/>
              <a:gd name="T37" fmla="*/ 171 h 200"/>
              <a:gd name="T38" fmla="*/ 121 w 208"/>
              <a:gd name="T39" fmla="*/ 188 h 200"/>
              <a:gd name="T40" fmla="*/ 92 w 208"/>
              <a:gd name="T41" fmla="*/ 184 h 200"/>
              <a:gd name="T42" fmla="*/ 92 w 208"/>
              <a:gd name="T43" fmla="*/ 200 h 200"/>
              <a:gd name="T44" fmla="*/ 121 w 208"/>
              <a:gd name="T45" fmla="*/ 196 h 200"/>
              <a:gd name="T46" fmla="*/ 176 w 208"/>
              <a:gd name="T47" fmla="*/ 171 h 200"/>
              <a:gd name="T48" fmla="*/ 190 w 208"/>
              <a:gd name="T49" fmla="*/ 171 h 200"/>
              <a:gd name="T50" fmla="*/ 190 w 208"/>
              <a:gd name="T51" fmla="*/ 171 h 200"/>
              <a:gd name="T52" fmla="*/ 208 w 208"/>
              <a:gd name="T53" fmla="*/ 135 h 200"/>
              <a:gd name="T54" fmla="*/ 36 w 208"/>
              <a:gd name="T55" fmla="*/ 159 h 200"/>
              <a:gd name="T56" fmla="*/ 24 w 208"/>
              <a:gd name="T57" fmla="*/ 112 h 200"/>
              <a:gd name="T58" fmla="*/ 36 w 208"/>
              <a:gd name="T59" fmla="*/ 159 h 200"/>
              <a:gd name="T60" fmla="*/ 172 w 208"/>
              <a:gd name="T61" fmla="*/ 159 h 200"/>
              <a:gd name="T62" fmla="*/ 184 w 208"/>
              <a:gd name="T63" fmla="*/ 11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8" h="200">
                <a:moveTo>
                  <a:pt x="194" y="101"/>
                </a:moveTo>
                <a:cubicBezTo>
                  <a:pt x="193" y="100"/>
                  <a:pt x="192" y="100"/>
                  <a:pt x="190" y="100"/>
                </a:cubicBezTo>
                <a:cubicBezTo>
                  <a:pt x="190" y="100"/>
                  <a:pt x="190" y="100"/>
                  <a:pt x="190" y="100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88" y="85"/>
                  <a:pt x="188" y="85"/>
                  <a:pt x="188" y="85"/>
                </a:cubicBezTo>
                <a:cubicBezTo>
                  <a:pt x="188" y="61"/>
                  <a:pt x="177" y="39"/>
                  <a:pt x="161" y="24"/>
                </a:cubicBezTo>
                <a:cubicBezTo>
                  <a:pt x="161" y="22"/>
                  <a:pt x="160" y="20"/>
                  <a:pt x="158" y="19"/>
                </a:cubicBezTo>
                <a:cubicBezTo>
                  <a:pt x="143" y="6"/>
                  <a:pt x="124" y="0"/>
                  <a:pt x="104" y="0"/>
                </a:cubicBezTo>
                <a:cubicBezTo>
                  <a:pt x="84" y="0"/>
                  <a:pt x="65" y="6"/>
                  <a:pt x="50" y="19"/>
                </a:cubicBezTo>
                <a:cubicBezTo>
                  <a:pt x="48" y="20"/>
                  <a:pt x="47" y="22"/>
                  <a:pt x="47" y="24"/>
                </a:cubicBezTo>
                <a:cubicBezTo>
                  <a:pt x="30" y="39"/>
                  <a:pt x="20" y="61"/>
                  <a:pt x="20" y="85"/>
                </a:cubicBezTo>
                <a:cubicBezTo>
                  <a:pt x="20" y="100"/>
                  <a:pt x="20" y="100"/>
                  <a:pt x="20" y="10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6" y="100"/>
                  <a:pt x="15" y="100"/>
                  <a:pt x="14" y="101"/>
                </a:cubicBezTo>
                <a:cubicBezTo>
                  <a:pt x="12" y="102"/>
                  <a:pt x="0" y="114"/>
                  <a:pt x="0" y="135"/>
                </a:cubicBezTo>
                <a:cubicBezTo>
                  <a:pt x="0" y="157"/>
                  <a:pt x="12" y="168"/>
                  <a:pt x="14" y="170"/>
                </a:cubicBezTo>
                <a:cubicBezTo>
                  <a:pt x="15" y="170"/>
                  <a:pt x="16" y="171"/>
                  <a:pt x="18" y="171"/>
                </a:cubicBezTo>
                <a:cubicBezTo>
                  <a:pt x="18" y="171"/>
                  <a:pt x="18" y="171"/>
                  <a:pt x="18" y="171"/>
                </a:cubicBezTo>
                <a:cubicBezTo>
                  <a:pt x="18" y="171"/>
                  <a:pt x="18" y="171"/>
                  <a:pt x="18" y="171"/>
                </a:cubicBezTo>
                <a:cubicBezTo>
                  <a:pt x="42" y="171"/>
                  <a:pt x="42" y="171"/>
                  <a:pt x="42" y="171"/>
                </a:cubicBezTo>
                <a:cubicBezTo>
                  <a:pt x="45" y="171"/>
                  <a:pt x="48" y="168"/>
                  <a:pt x="48" y="165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48" y="102"/>
                  <a:pt x="45" y="100"/>
                  <a:pt x="42" y="100"/>
                </a:cubicBezTo>
                <a:cubicBezTo>
                  <a:pt x="32" y="100"/>
                  <a:pt x="32" y="100"/>
                  <a:pt x="32" y="100"/>
                </a:cubicBezTo>
                <a:cubicBezTo>
                  <a:pt x="32" y="85"/>
                  <a:pt x="32" y="85"/>
                  <a:pt x="32" y="85"/>
                </a:cubicBezTo>
                <a:cubicBezTo>
                  <a:pt x="32" y="65"/>
                  <a:pt x="41" y="46"/>
                  <a:pt x="55" y="33"/>
                </a:cubicBezTo>
                <a:cubicBezTo>
                  <a:pt x="57" y="33"/>
                  <a:pt x="58" y="32"/>
                  <a:pt x="60" y="31"/>
                </a:cubicBezTo>
                <a:cubicBezTo>
                  <a:pt x="72" y="21"/>
                  <a:pt x="88" y="16"/>
                  <a:pt x="104" y="16"/>
                </a:cubicBezTo>
                <a:cubicBezTo>
                  <a:pt x="120" y="16"/>
                  <a:pt x="135" y="21"/>
                  <a:pt x="148" y="31"/>
                </a:cubicBezTo>
                <a:cubicBezTo>
                  <a:pt x="149" y="32"/>
                  <a:pt x="151" y="33"/>
                  <a:pt x="153" y="33"/>
                </a:cubicBezTo>
                <a:cubicBezTo>
                  <a:pt x="167" y="46"/>
                  <a:pt x="176" y="65"/>
                  <a:pt x="176" y="85"/>
                </a:cubicBezTo>
                <a:cubicBezTo>
                  <a:pt x="176" y="100"/>
                  <a:pt x="176" y="100"/>
                  <a:pt x="176" y="100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163" y="100"/>
                  <a:pt x="160" y="102"/>
                  <a:pt x="160" y="106"/>
                </a:cubicBezTo>
                <a:cubicBezTo>
                  <a:pt x="160" y="165"/>
                  <a:pt x="160" y="165"/>
                  <a:pt x="160" y="165"/>
                </a:cubicBezTo>
                <a:cubicBezTo>
                  <a:pt x="160" y="168"/>
                  <a:pt x="162" y="170"/>
                  <a:pt x="164" y="171"/>
                </a:cubicBezTo>
                <a:cubicBezTo>
                  <a:pt x="154" y="178"/>
                  <a:pt x="138" y="188"/>
                  <a:pt x="122" y="18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20" y="186"/>
                  <a:pt x="117" y="184"/>
                  <a:pt x="114" y="184"/>
                </a:cubicBezTo>
                <a:cubicBezTo>
                  <a:pt x="92" y="184"/>
                  <a:pt x="92" y="184"/>
                  <a:pt x="92" y="184"/>
                </a:cubicBezTo>
                <a:cubicBezTo>
                  <a:pt x="87" y="184"/>
                  <a:pt x="84" y="188"/>
                  <a:pt x="84" y="192"/>
                </a:cubicBezTo>
                <a:cubicBezTo>
                  <a:pt x="84" y="197"/>
                  <a:pt x="87" y="200"/>
                  <a:pt x="92" y="200"/>
                </a:cubicBezTo>
                <a:cubicBezTo>
                  <a:pt x="114" y="200"/>
                  <a:pt x="114" y="200"/>
                  <a:pt x="114" y="200"/>
                </a:cubicBezTo>
                <a:cubicBezTo>
                  <a:pt x="117" y="200"/>
                  <a:pt x="120" y="199"/>
                  <a:pt x="121" y="196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45" y="196"/>
                  <a:pt x="168" y="178"/>
                  <a:pt x="176" y="171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92" y="171"/>
                  <a:pt x="193" y="170"/>
                  <a:pt x="194" y="170"/>
                </a:cubicBezTo>
                <a:cubicBezTo>
                  <a:pt x="195" y="168"/>
                  <a:pt x="208" y="157"/>
                  <a:pt x="208" y="135"/>
                </a:cubicBezTo>
                <a:cubicBezTo>
                  <a:pt x="208" y="114"/>
                  <a:pt x="195" y="102"/>
                  <a:pt x="194" y="101"/>
                </a:cubicBezTo>
                <a:moveTo>
                  <a:pt x="36" y="159"/>
                </a:moveTo>
                <a:cubicBezTo>
                  <a:pt x="24" y="159"/>
                  <a:pt x="24" y="159"/>
                  <a:pt x="24" y="159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36" y="112"/>
                  <a:pt x="36" y="112"/>
                  <a:pt x="36" y="112"/>
                </a:cubicBezTo>
                <a:lnTo>
                  <a:pt x="36" y="159"/>
                </a:lnTo>
                <a:close/>
                <a:moveTo>
                  <a:pt x="184" y="159"/>
                </a:moveTo>
                <a:cubicBezTo>
                  <a:pt x="172" y="159"/>
                  <a:pt x="172" y="159"/>
                  <a:pt x="172" y="159"/>
                </a:cubicBezTo>
                <a:cubicBezTo>
                  <a:pt x="172" y="112"/>
                  <a:pt x="172" y="112"/>
                  <a:pt x="172" y="112"/>
                </a:cubicBezTo>
                <a:cubicBezTo>
                  <a:pt x="184" y="112"/>
                  <a:pt x="184" y="112"/>
                  <a:pt x="184" y="112"/>
                </a:cubicBezTo>
                <a:lnTo>
                  <a:pt x="184" y="1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Freeform 5"/>
          <p:cNvSpPr>
            <a:spLocks noEditPoints="1"/>
          </p:cNvSpPr>
          <p:nvPr/>
        </p:nvSpPr>
        <p:spPr bwMode="auto">
          <a:xfrm rot="21022855">
            <a:off x="750209" y="2568413"/>
            <a:ext cx="1812567" cy="2896155"/>
          </a:xfrm>
          <a:custGeom>
            <a:avLst/>
            <a:gdLst>
              <a:gd name="T0" fmla="*/ 478 w 696"/>
              <a:gd name="T1" fmla="*/ 818 h 1114"/>
              <a:gd name="T2" fmla="*/ 365 w 696"/>
              <a:gd name="T3" fmla="*/ 651 h 1114"/>
              <a:gd name="T4" fmla="*/ 276 w 696"/>
              <a:gd name="T5" fmla="*/ 632 h 1114"/>
              <a:gd name="T6" fmla="*/ 168 w 696"/>
              <a:gd name="T7" fmla="*/ 986 h 1114"/>
              <a:gd name="T8" fmla="*/ 93 w 696"/>
              <a:gd name="T9" fmla="*/ 936 h 1114"/>
              <a:gd name="T10" fmla="*/ 149 w 696"/>
              <a:gd name="T11" fmla="*/ 609 h 1114"/>
              <a:gd name="T12" fmla="*/ 146 w 696"/>
              <a:gd name="T13" fmla="*/ 366 h 1114"/>
              <a:gd name="T14" fmla="*/ 94 w 696"/>
              <a:gd name="T15" fmla="*/ 396 h 1114"/>
              <a:gd name="T16" fmla="*/ 37 w 696"/>
              <a:gd name="T17" fmla="*/ 548 h 1114"/>
              <a:gd name="T18" fmla="*/ 22 w 696"/>
              <a:gd name="T19" fmla="*/ 355 h 1114"/>
              <a:gd name="T20" fmla="*/ 176 w 696"/>
              <a:gd name="T21" fmla="*/ 202 h 1114"/>
              <a:gd name="T22" fmla="*/ 211 w 696"/>
              <a:gd name="T23" fmla="*/ 177 h 1114"/>
              <a:gd name="T24" fmla="*/ 220 w 696"/>
              <a:gd name="T25" fmla="*/ 76 h 1114"/>
              <a:gd name="T26" fmla="*/ 364 w 696"/>
              <a:gd name="T27" fmla="*/ 109 h 1114"/>
              <a:gd name="T28" fmla="*/ 295 w 696"/>
              <a:gd name="T29" fmla="*/ 196 h 1114"/>
              <a:gd name="T30" fmla="*/ 308 w 696"/>
              <a:gd name="T31" fmla="*/ 232 h 1114"/>
              <a:gd name="T32" fmla="*/ 388 w 696"/>
              <a:gd name="T33" fmla="*/ 367 h 1114"/>
              <a:gd name="T34" fmla="*/ 525 w 696"/>
              <a:gd name="T35" fmla="*/ 406 h 1114"/>
              <a:gd name="T36" fmla="*/ 373 w 696"/>
              <a:gd name="T37" fmla="*/ 460 h 1114"/>
              <a:gd name="T38" fmla="*/ 311 w 696"/>
              <a:gd name="T39" fmla="*/ 357 h 1114"/>
              <a:gd name="T40" fmla="*/ 291 w 696"/>
              <a:gd name="T41" fmla="*/ 494 h 1114"/>
              <a:gd name="T42" fmla="*/ 477 w 696"/>
              <a:gd name="T43" fmla="*/ 614 h 1114"/>
              <a:gd name="T44" fmla="*/ 515 w 696"/>
              <a:gd name="T45" fmla="*/ 811 h 1114"/>
              <a:gd name="T46" fmla="*/ 614 w 696"/>
              <a:gd name="T47" fmla="*/ 857 h 1114"/>
              <a:gd name="T48" fmla="*/ 579 w 696"/>
              <a:gd name="T49" fmla="*/ 818 h 1114"/>
              <a:gd name="T50" fmla="*/ 560 w 696"/>
              <a:gd name="T51" fmla="*/ 801 h 1114"/>
              <a:gd name="T52" fmla="*/ 498 w 696"/>
              <a:gd name="T53" fmla="*/ 829 h 1114"/>
              <a:gd name="T54" fmla="*/ 501 w 696"/>
              <a:gd name="T55" fmla="*/ 853 h 1114"/>
              <a:gd name="T56" fmla="*/ 522 w 696"/>
              <a:gd name="T57" fmla="*/ 919 h 1114"/>
              <a:gd name="T58" fmla="*/ 577 w 696"/>
              <a:gd name="T59" fmla="*/ 908 h 1114"/>
              <a:gd name="T60" fmla="*/ 685 w 696"/>
              <a:gd name="T61" fmla="*/ 901 h 1114"/>
              <a:gd name="T62" fmla="*/ 164 w 696"/>
              <a:gd name="T63" fmla="*/ 1078 h 1114"/>
              <a:gd name="T64" fmla="*/ 147 w 696"/>
              <a:gd name="T65" fmla="*/ 1027 h 1114"/>
              <a:gd name="T66" fmla="*/ 141 w 696"/>
              <a:gd name="T67" fmla="*/ 1014 h 1114"/>
              <a:gd name="T68" fmla="*/ 117 w 696"/>
              <a:gd name="T69" fmla="*/ 979 h 1114"/>
              <a:gd name="T70" fmla="*/ 89 w 696"/>
              <a:gd name="T71" fmla="*/ 954 h 1114"/>
              <a:gd name="T72" fmla="*/ 36 w 696"/>
              <a:gd name="T73" fmla="*/ 1030 h 1114"/>
              <a:gd name="T74" fmla="*/ 85 w 696"/>
              <a:gd name="T75" fmla="*/ 1058 h 1114"/>
              <a:gd name="T76" fmla="*/ 144 w 696"/>
              <a:gd name="T77" fmla="*/ 1110 h 1114"/>
              <a:gd name="T78" fmla="*/ 164 w 696"/>
              <a:gd name="T79" fmla="*/ 1078 h 1114"/>
              <a:gd name="T80" fmla="*/ 592 w 696"/>
              <a:gd name="T81" fmla="*/ 464 h 1114"/>
              <a:gd name="T82" fmla="*/ 621 w 696"/>
              <a:gd name="T83" fmla="*/ 426 h 1114"/>
              <a:gd name="T84" fmla="*/ 622 w 696"/>
              <a:gd name="T85" fmla="*/ 387 h 1114"/>
              <a:gd name="T86" fmla="*/ 597 w 696"/>
              <a:gd name="T87" fmla="*/ 407 h 1114"/>
              <a:gd name="T88" fmla="*/ 561 w 696"/>
              <a:gd name="T89" fmla="*/ 389 h 1114"/>
              <a:gd name="T90" fmla="*/ 537 w 696"/>
              <a:gd name="T91" fmla="*/ 407 h 1114"/>
              <a:gd name="T92" fmla="*/ 555 w 696"/>
              <a:gd name="T93" fmla="*/ 462 h 1114"/>
              <a:gd name="T94" fmla="*/ 66 w 696"/>
              <a:gd name="T95" fmla="*/ 635 h 1114"/>
              <a:gd name="T96" fmla="*/ 79 w 696"/>
              <a:gd name="T97" fmla="*/ 612 h 1114"/>
              <a:gd name="T98" fmla="*/ 80 w 696"/>
              <a:gd name="T99" fmla="*/ 582 h 1114"/>
              <a:gd name="T100" fmla="*/ 38 w 696"/>
              <a:gd name="T101" fmla="*/ 560 h 1114"/>
              <a:gd name="T102" fmla="*/ 8 w 696"/>
              <a:gd name="T103" fmla="*/ 556 h 1114"/>
              <a:gd name="T104" fmla="*/ 4 w 696"/>
              <a:gd name="T105" fmla="*/ 571 h 1114"/>
              <a:gd name="T106" fmla="*/ 12 w 696"/>
              <a:gd name="T107" fmla="*/ 642 h 1114"/>
              <a:gd name="T108" fmla="*/ 48 w 696"/>
              <a:gd name="T109" fmla="*/ 643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96" h="1114">
                <a:moveTo>
                  <a:pt x="515" y="811"/>
                </a:moveTo>
                <a:cubicBezTo>
                  <a:pt x="497" y="816"/>
                  <a:pt x="478" y="818"/>
                  <a:pt x="478" y="818"/>
                </a:cubicBezTo>
                <a:cubicBezTo>
                  <a:pt x="478" y="818"/>
                  <a:pt x="413" y="693"/>
                  <a:pt x="405" y="679"/>
                </a:cubicBezTo>
                <a:cubicBezTo>
                  <a:pt x="398" y="665"/>
                  <a:pt x="397" y="661"/>
                  <a:pt x="365" y="651"/>
                </a:cubicBezTo>
                <a:cubicBezTo>
                  <a:pt x="338" y="642"/>
                  <a:pt x="202" y="597"/>
                  <a:pt x="202" y="597"/>
                </a:cubicBezTo>
                <a:cubicBezTo>
                  <a:pt x="276" y="632"/>
                  <a:pt x="276" y="632"/>
                  <a:pt x="276" y="632"/>
                </a:cubicBezTo>
                <a:cubicBezTo>
                  <a:pt x="276" y="632"/>
                  <a:pt x="265" y="799"/>
                  <a:pt x="261" y="813"/>
                </a:cubicBezTo>
                <a:cubicBezTo>
                  <a:pt x="257" y="827"/>
                  <a:pt x="168" y="986"/>
                  <a:pt x="168" y="986"/>
                </a:cubicBezTo>
                <a:cubicBezTo>
                  <a:pt x="168" y="986"/>
                  <a:pt x="141" y="979"/>
                  <a:pt x="125" y="968"/>
                </a:cubicBezTo>
                <a:cubicBezTo>
                  <a:pt x="109" y="957"/>
                  <a:pt x="93" y="936"/>
                  <a:pt x="93" y="936"/>
                </a:cubicBezTo>
                <a:cubicBezTo>
                  <a:pt x="93" y="936"/>
                  <a:pt x="162" y="799"/>
                  <a:pt x="163" y="789"/>
                </a:cubicBezTo>
                <a:cubicBezTo>
                  <a:pt x="164" y="779"/>
                  <a:pt x="153" y="625"/>
                  <a:pt x="149" y="609"/>
                </a:cubicBezTo>
                <a:cubicBezTo>
                  <a:pt x="145" y="593"/>
                  <a:pt x="122" y="546"/>
                  <a:pt x="126" y="516"/>
                </a:cubicBezTo>
                <a:cubicBezTo>
                  <a:pt x="130" y="486"/>
                  <a:pt x="146" y="366"/>
                  <a:pt x="146" y="366"/>
                </a:cubicBezTo>
                <a:cubicBezTo>
                  <a:pt x="198" y="303"/>
                  <a:pt x="198" y="303"/>
                  <a:pt x="198" y="303"/>
                </a:cubicBezTo>
                <a:cubicBezTo>
                  <a:pt x="94" y="396"/>
                  <a:pt x="94" y="396"/>
                  <a:pt x="94" y="396"/>
                </a:cubicBezTo>
                <a:cubicBezTo>
                  <a:pt x="75" y="536"/>
                  <a:pt x="75" y="536"/>
                  <a:pt x="75" y="536"/>
                </a:cubicBezTo>
                <a:cubicBezTo>
                  <a:pt x="75" y="536"/>
                  <a:pt x="67" y="548"/>
                  <a:pt x="37" y="548"/>
                </a:cubicBezTo>
                <a:cubicBezTo>
                  <a:pt x="12" y="548"/>
                  <a:pt x="3" y="541"/>
                  <a:pt x="3" y="541"/>
                </a:cubicBezTo>
                <a:cubicBezTo>
                  <a:pt x="3" y="541"/>
                  <a:pt x="16" y="366"/>
                  <a:pt x="22" y="355"/>
                </a:cubicBezTo>
                <a:cubicBezTo>
                  <a:pt x="28" y="344"/>
                  <a:pt x="103" y="267"/>
                  <a:pt x="132" y="236"/>
                </a:cubicBezTo>
                <a:cubicBezTo>
                  <a:pt x="161" y="205"/>
                  <a:pt x="176" y="202"/>
                  <a:pt x="176" y="202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211" y="177"/>
                  <a:pt x="211" y="177"/>
                  <a:pt x="211" y="177"/>
                </a:cubicBezTo>
                <a:cubicBezTo>
                  <a:pt x="211" y="177"/>
                  <a:pt x="212" y="174"/>
                  <a:pt x="218" y="156"/>
                </a:cubicBezTo>
                <a:cubicBezTo>
                  <a:pt x="225" y="135"/>
                  <a:pt x="215" y="117"/>
                  <a:pt x="220" y="76"/>
                </a:cubicBezTo>
                <a:cubicBezTo>
                  <a:pt x="227" y="17"/>
                  <a:pt x="272" y="0"/>
                  <a:pt x="302" y="4"/>
                </a:cubicBezTo>
                <a:cubicBezTo>
                  <a:pt x="357" y="12"/>
                  <a:pt x="374" y="48"/>
                  <a:pt x="364" y="109"/>
                </a:cubicBezTo>
                <a:cubicBezTo>
                  <a:pt x="354" y="170"/>
                  <a:pt x="329" y="199"/>
                  <a:pt x="317" y="201"/>
                </a:cubicBezTo>
                <a:cubicBezTo>
                  <a:pt x="305" y="203"/>
                  <a:pt x="295" y="196"/>
                  <a:pt x="295" y="196"/>
                </a:cubicBezTo>
                <a:cubicBezTo>
                  <a:pt x="288" y="211"/>
                  <a:pt x="288" y="211"/>
                  <a:pt x="288" y="211"/>
                </a:cubicBezTo>
                <a:cubicBezTo>
                  <a:pt x="288" y="211"/>
                  <a:pt x="302" y="227"/>
                  <a:pt x="308" y="232"/>
                </a:cubicBezTo>
                <a:cubicBezTo>
                  <a:pt x="314" y="237"/>
                  <a:pt x="319" y="259"/>
                  <a:pt x="319" y="259"/>
                </a:cubicBezTo>
                <a:cubicBezTo>
                  <a:pt x="319" y="259"/>
                  <a:pt x="373" y="343"/>
                  <a:pt x="388" y="367"/>
                </a:cubicBezTo>
                <a:cubicBezTo>
                  <a:pt x="403" y="391"/>
                  <a:pt x="410" y="388"/>
                  <a:pt x="417" y="389"/>
                </a:cubicBezTo>
                <a:cubicBezTo>
                  <a:pt x="424" y="390"/>
                  <a:pt x="525" y="406"/>
                  <a:pt x="525" y="406"/>
                </a:cubicBezTo>
                <a:cubicBezTo>
                  <a:pt x="521" y="473"/>
                  <a:pt x="521" y="473"/>
                  <a:pt x="521" y="473"/>
                </a:cubicBezTo>
                <a:cubicBezTo>
                  <a:pt x="521" y="473"/>
                  <a:pt x="383" y="469"/>
                  <a:pt x="373" y="460"/>
                </a:cubicBezTo>
                <a:cubicBezTo>
                  <a:pt x="363" y="451"/>
                  <a:pt x="309" y="393"/>
                  <a:pt x="309" y="393"/>
                </a:cubicBezTo>
                <a:cubicBezTo>
                  <a:pt x="311" y="357"/>
                  <a:pt x="311" y="357"/>
                  <a:pt x="311" y="357"/>
                </a:cubicBezTo>
                <a:cubicBezTo>
                  <a:pt x="311" y="357"/>
                  <a:pt x="298" y="414"/>
                  <a:pt x="296" y="436"/>
                </a:cubicBezTo>
                <a:cubicBezTo>
                  <a:pt x="294" y="458"/>
                  <a:pt x="291" y="494"/>
                  <a:pt x="291" y="494"/>
                </a:cubicBezTo>
                <a:cubicBezTo>
                  <a:pt x="291" y="494"/>
                  <a:pt x="434" y="570"/>
                  <a:pt x="457" y="581"/>
                </a:cubicBezTo>
                <a:cubicBezTo>
                  <a:pt x="460" y="583"/>
                  <a:pt x="471" y="603"/>
                  <a:pt x="477" y="614"/>
                </a:cubicBezTo>
                <a:cubicBezTo>
                  <a:pt x="487" y="636"/>
                  <a:pt x="557" y="786"/>
                  <a:pt x="557" y="786"/>
                </a:cubicBezTo>
                <a:cubicBezTo>
                  <a:pt x="557" y="786"/>
                  <a:pt x="537" y="804"/>
                  <a:pt x="515" y="811"/>
                </a:cubicBezTo>
                <a:close/>
                <a:moveTo>
                  <a:pt x="674" y="881"/>
                </a:moveTo>
                <a:cubicBezTo>
                  <a:pt x="669" y="880"/>
                  <a:pt x="625" y="863"/>
                  <a:pt x="614" y="857"/>
                </a:cubicBezTo>
                <a:cubicBezTo>
                  <a:pt x="602" y="851"/>
                  <a:pt x="587" y="839"/>
                  <a:pt x="585" y="837"/>
                </a:cubicBezTo>
                <a:cubicBezTo>
                  <a:pt x="584" y="834"/>
                  <a:pt x="579" y="821"/>
                  <a:pt x="579" y="818"/>
                </a:cubicBezTo>
                <a:cubicBezTo>
                  <a:pt x="578" y="814"/>
                  <a:pt x="566" y="814"/>
                  <a:pt x="566" y="814"/>
                </a:cubicBezTo>
                <a:cubicBezTo>
                  <a:pt x="560" y="801"/>
                  <a:pt x="560" y="801"/>
                  <a:pt x="560" y="801"/>
                </a:cubicBezTo>
                <a:cubicBezTo>
                  <a:pt x="552" y="808"/>
                  <a:pt x="536" y="819"/>
                  <a:pt x="518" y="824"/>
                </a:cubicBezTo>
                <a:cubicBezTo>
                  <a:pt x="511" y="826"/>
                  <a:pt x="504" y="828"/>
                  <a:pt x="498" y="829"/>
                </a:cubicBezTo>
                <a:cubicBezTo>
                  <a:pt x="505" y="846"/>
                  <a:pt x="505" y="846"/>
                  <a:pt x="505" y="846"/>
                </a:cubicBezTo>
                <a:cubicBezTo>
                  <a:pt x="501" y="853"/>
                  <a:pt x="501" y="853"/>
                  <a:pt x="501" y="853"/>
                </a:cubicBezTo>
                <a:cubicBezTo>
                  <a:pt x="501" y="853"/>
                  <a:pt x="508" y="884"/>
                  <a:pt x="509" y="894"/>
                </a:cubicBezTo>
                <a:cubicBezTo>
                  <a:pt x="509" y="910"/>
                  <a:pt x="522" y="919"/>
                  <a:pt x="522" y="919"/>
                </a:cubicBezTo>
                <a:cubicBezTo>
                  <a:pt x="574" y="919"/>
                  <a:pt x="574" y="919"/>
                  <a:pt x="574" y="919"/>
                </a:cubicBezTo>
                <a:cubicBezTo>
                  <a:pt x="577" y="908"/>
                  <a:pt x="577" y="908"/>
                  <a:pt x="577" y="908"/>
                </a:cubicBezTo>
                <a:cubicBezTo>
                  <a:pt x="577" y="908"/>
                  <a:pt x="604" y="915"/>
                  <a:pt x="618" y="915"/>
                </a:cubicBezTo>
                <a:cubicBezTo>
                  <a:pt x="633" y="915"/>
                  <a:pt x="674" y="913"/>
                  <a:pt x="685" y="901"/>
                </a:cubicBezTo>
                <a:cubicBezTo>
                  <a:pt x="696" y="888"/>
                  <a:pt x="680" y="883"/>
                  <a:pt x="674" y="881"/>
                </a:cubicBezTo>
                <a:close/>
                <a:moveTo>
                  <a:pt x="164" y="1078"/>
                </a:moveTo>
                <a:cubicBezTo>
                  <a:pt x="160" y="1072"/>
                  <a:pt x="152" y="1061"/>
                  <a:pt x="149" y="1052"/>
                </a:cubicBezTo>
                <a:cubicBezTo>
                  <a:pt x="147" y="1042"/>
                  <a:pt x="147" y="1033"/>
                  <a:pt x="147" y="1027"/>
                </a:cubicBezTo>
                <a:cubicBezTo>
                  <a:pt x="146" y="1021"/>
                  <a:pt x="141" y="1022"/>
                  <a:pt x="141" y="1022"/>
                </a:cubicBezTo>
                <a:cubicBezTo>
                  <a:pt x="141" y="1022"/>
                  <a:pt x="140" y="1017"/>
                  <a:pt x="141" y="1014"/>
                </a:cubicBezTo>
                <a:cubicBezTo>
                  <a:pt x="142" y="1012"/>
                  <a:pt x="146" y="1001"/>
                  <a:pt x="148" y="994"/>
                </a:cubicBezTo>
                <a:cubicBezTo>
                  <a:pt x="139" y="991"/>
                  <a:pt x="126" y="986"/>
                  <a:pt x="117" y="979"/>
                </a:cubicBezTo>
                <a:cubicBezTo>
                  <a:pt x="106" y="972"/>
                  <a:pt x="96" y="961"/>
                  <a:pt x="89" y="953"/>
                </a:cubicBezTo>
                <a:cubicBezTo>
                  <a:pt x="89" y="953"/>
                  <a:pt x="89" y="954"/>
                  <a:pt x="89" y="954"/>
                </a:cubicBezTo>
                <a:cubicBezTo>
                  <a:pt x="89" y="954"/>
                  <a:pt x="58" y="978"/>
                  <a:pt x="51" y="990"/>
                </a:cubicBezTo>
                <a:cubicBezTo>
                  <a:pt x="44" y="1003"/>
                  <a:pt x="36" y="1030"/>
                  <a:pt x="36" y="1030"/>
                </a:cubicBezTo>
                <a:cubicBezTo>
                  <a:pt x="75" y="1062"/>
                  <a:pt x="75" y="1062"/>
                  <a:pt x="75" y="1062"/>
                </a:cubicBezTo>
                <a:cubicBezTo>
                  <a:pt x="85" y="1058"/>
                  <a:pt x="85" y="1058"/>
                  <a:pt x="85" y="1058"/>
                </a:cubicBezTo>
                <a:cubicBezTo>
                  <a:pt x="85" y="1058"/>
                  <a:pt x="96" y="1069"/>
                  <a:pt x="102" y="1083"/>
                </a:cubicBezTo>
                <a:cubicBezTo>
                  <a:pt x="105" y="1093"/>
                  <a:pt x="123" y="1107"/>
                  <a:pt x="144" y="1110"/>
                </a:cubicBezTo>
                <a:cubicBezTo>
                  <a:pt x="169" y="1114"/>
                  <a:pt x="195" y="1110"/>
                  <a:pt x="194" y="1102"/>
                </a:cubicBezTo>
                <a:cubicBezTo>
                  <a:pt x="193" y="1095"/>
                  <a:pt x="169" y="1084"/>
                  <a:pt x="164" y="1078"/>
                </a:cubicBezTo>
                <a:close/>
                <a:moveTo>
                  <a:pt x="555" y="462"/>
                </a:moveTo>
                <a:cubicBezTo>
                  <a:pt x="567" y="461"/>
                  <a:pt x="587" y="467"/>
                  <a:pt x="592" y="464"/>
                </a:cubicBezTo>
                <a:cubicBezTo>
                  <a:pt x="598" y="462"/>
                  <a:pt x="616" y="451"/>
                  <a:pt x="619" y="445"/>
                </a:cubicBezTo>
                <a:cubicBezTo>
                  <a:pt x="621" y="439"/>
                  <a:pt x="617" y="434"/>
                  <a:pt x="621" y="426"/>
                </a:cubicBezTo>
                <a:cubicBezTo>
                  <a:pt x="624" y="417"/>
                  <a:pt x="623" y="407"/>
                  <a:pt x="622" y="404"/>
                </a:cubicBezTo>
                <a:cubicBezTo>
                  <a:pt x="621" y="400"/>
                  <a:pt x="625" y="391"/>
                  <a:pt x="622" y="387"/>
                </a:cubicBezTo>
                <a:cubicBezTo>
                  <a:pt x="618" y="383"/>
                  <a:pt x="597" y="385"/>
                  <a:pt x="597" y="385"/>
                </a:cubicBezTo>
                <a:cubicBezTo>
                  <a:pt x="597" y="407"/>
                  <a:pt x="597" y="407"/>
                  <a:pt x="597" y="407"/>
                </a:cubicBezTo>
                <a:cubicBezTo>
                  <a:pt x="597" y="407"/>
                  <a:pt x="591" y="381"/>
                  <a:pt x="586" y="379"/>
                </a:cubicBezTo>
                <a:cubicBezTo>
                  <a:pt x="582" y="377"/>
                  <a:pt x="566" y="384"/>
                  <a:pt x="561" y="389"/>
                </a:cubicBezTo>
                <a:cubicBezTo>
                  <a:pt x="557" y="394"/>
                  <a:pt x="542" y="406"/>
                  <a:pt x="538" y="407"/>
                </a:cubicBezTo>
                <a:cubicBezTo>
                  <a:pt x="538" y="407"/>
                  <a:pt x="537" y="407"/>
                  <a:pt x="537" y="407"/>
                </a:cubicBezTo>
                <a:cubicBezTo>
                  <a:pt x="533" y="460"/>
                  <a:pt x="533" y="460"/>
                  <a:pt x="533" y="460"/>
                </a:cubicBezTo>
                <a:cubicBezTo>
                  <a:pt x="538" y="461"/>
                  <a:pt x="544" y="462"/>
                  <a:pt x="555" y="462"/>
                </a:cubicBezTo>
                <a:close/>
                <a:moveTo>
                  <a:pt x="48" y="643"/>
                </a:moveTo>
                <a:cubicBezTo>
                  <a:pt x="54" y="639"/>
                  <a:pt x="63" y="638"/>
                  <a:pt x="66" y="635"/>
                </a:cubicBezTo>
                <a:cubicBezTo>
                  <a:pt x="70" y="632"/>
                  <a:pt x="73" y="632"/>
                  <a:pt x="75" y="626"/>
                </a:cubicBezTo>
                <a:cubicBezTo>
                  <a:pt x="78" y="621"/>
                  <a:pt x="79" y="612"/>
                  <a:pt x="79" y="612"/>
                </a:cubicBezTo>
                <a:cubicBezTo>
                  <a:pt x="85" y="604"/>
                  <a:pt x="85" y="604"/>
                  <a:pt x="85" y="604"/>
                </a:cubicBezTo>
                <a:cubicBezTo>
                  <a:pt x="85" y="604"/>
                  <a:pt x="86" y="593"/>
                  <a:pt x="80" y="582"/>
                </a:cubicBezTo>
                <a:cubicBezTo>
                  <a:pt x="76" y="573"/>
                  <a:pt x="71" y="562"/>
                  <a:pt x="69" y="554"/>
                </a:cubicBezTo>
                <a:cubicBezTo>
                  <a:pt x="62" y="557"/>
                  <a:pt x="52" y="560"/>
                  <a:pt x="38" y="560"/>
                </a:cubicBezTo>
                <a:cubicBezTo>
                  <a:pt x="36" y="560"/>
                  <a:pt x="36" y="560"/>
                  <a:pt x="36" y="560"/>
                </a:cubicBezTo>
                <a:cubicBezTo>
                  <a:pt x="24" y="560"/>
                  <a:pt x="15" y="558"/>
                  <a:pt x="8" y="556"/>
                </a:cubicBezTo>
                <a:cubicBezTo>
                  <a:pt x="8" y="558"/>
                  <a:pt x="8" y="558"/>
                  <a:pt x="8" y="558"/>
                </a:cubicBezTo>
                <a:cubicBezTo>
                  <a:pt x="8" y="558"/>
                  <a:pt x="5" y="563"/>
                  <a:pt x="4" y="571"/>
                </a:cubicBezTo>
                <a:cubicBezTo>
                  <a:pt x="3" y="580"/>
                  <a:pt x="0" y="593"/>
                  <a:pt x="0" y="605"/>
                </a:cubicBezTo>
                <a:cubicBezTo>
                  <a:pt x="1" y="616"/>
                  <a:pt x="7" y="639"/>
                  <a:pt x="12" y="642"/>
                </a:cubicBezTo>
                <a:cubicBezTo>
                  <a:pt x="17" y="645"/>
                  <a:pt x="26" y="642"/>
                  <a:pt x="30" y="643"/>
                </a:cubicBezTo>
                <a:cubicBezTo>
                  <a:pt x="34" y="644"/>
                  <a:pt x="42" y="646"/>
                  <a:pt x="48" y="643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9449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5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7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25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1.85185E-6 L 2.70833E-6 1.85185E-6 " pathEditMode="relative" rAng="0" ptsTypes="AA">
                                      <p:cBhvr>
                                        <p:cTn id="123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7" grpId="0" animBg="1"/>
      <p:bldP spid="76" grpId="0" animBg="1"/>
      <p:bldP spid="85" grpId="0" animBg="1"/>
      <p:bldP spid="94" grpId="0" animBg="1"/>
      <p:bldP spid="98" grpId="0" animBg="1"/>
      <p:bldP spid="115" grpId="0"/>
      <p:bldP spid="116" grpId="0"/>
      <p:bldP spid="118" grpId="0"/>
      <p:bldP spid="119" grpId="0"/>
      <p:bldP spid="121" grpId="0"/>
      <p:bldP spid="123" grpId="0"/>
      <p:bldP spid="128" grpId="0"/>
      <p:bldP spid="129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1432813" y="2758977"/>
            <a:ext cx="1728191" cy="1040285"/>
          </a:xfrm>
          <a:prstGeom prst="rect">
            <a:avLst/>
          </a:prstGeom>
          <a:noFill/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5910089" y="5467315"/>
            <a:ext cx="2640795" cy="803297"/>
          </a:xfrm>
          <a:prstGeom prst="rect">
            <a:avLst/>
          </a:prstGeom>
          <a:noFill/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8119107" y="3503335"/>
            <a:ext cx="2496277" cy="803297"/>
          </a:xfrm>
          <a:prstGeom prst="rect">
            <a:avLst/>
          </a:prstGeom>
          <a:noFill/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07375" y="3714450"/>
            <a:ext cx="11259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95933" y="3737031"/>
            <a:ext cx="908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37402" y="2553940"/>
            <a:ext cx="798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重点项目分析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032761" y="1919785"/>
            <a:ext cx="6190437" cy="3895481"/>
            <a:chOff x="3032761" y="1919785"/>
            <a:chExt cx="6190437" cy="3895481"/>
          </a:xfrm>
        </p:grpSpPr>
        <p:grpSp>
          <p:nvGrpSpPr>
            <p:cNvPr id="26" name="组合 25"/>
            <p:cNvGrpSpPr/>
            <p:nvPr/>
          </p:nvGrpSpPr>
          <p:grpSpPr>
            <a:xfrm>
              <a:off x="3032761" y="1919785"/>
              <a:ext cx="6096113" cy="3744544"/>
              <a:chOff x="3032761" y="1919785"/>
              <a:chExt cx="6096113" cy="3744544"/>
            </a:xfrm>
          </p:grpSpPr>
          <p:sp>
            <p:nvSpPr>
              <p:cNvPr id="20" name="空心弧 19"/>
              <p:cNvSpPr/>
              <p:nvPr/>
            </p:nvSpPr>
            <p:spPr>
              <a:xfrm>
                <a:off x="3032761" y="2889091"/>
                <a:ext cx="2775238" cy="2775238"/>
              </a:xfrm>
              <a:prstGeom prst="blockArc">
                <a:avLst>
                  <a:gd name="adj1" fmla="val 5263235"/>
                  <a:gd name="adj2" fmla="val 21504391"/>
                  <a:gd name="adj3" fmla="val 1141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空心弧 21"/>
              <p:cNvSpPr/>
              <p:nvPr/>
            </p:nvSpPr>
            <p:spPr>
              <a:xfrm rot="10800000">
                <a:off x="5493348" y="3060675"/>
                <a:ext cx="2315230" cy="2315232"/>
              </a:xfrm>
              <a:prstGeom prst="blockArc">
                <a:avLst>
                  <a:gd name="adj1" fmla="val 8289876"/>
                  <a:gd name="adj2" fmla="val 21561632"/>
                  <a:gd name="adj3" fmla="val 13578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空心弧 22"/>
              <p:cNvSpPr/>
              <p:nvPr/>
            </p:nvSpPr>
            <p:spPr>
              <a:xfrm rot="900000">
                <a:off x="7026124" y="1919785"/>
                <a:ext cx="2102750" cy="2102752"/>
              </a:xfrm>
              <a:prstGeom prst="blockArc">
                <a:avLst>
                  <a:gd name="adj1" fmla="val 7435925"/>
                  <a:gd name="adj2" fmla="val 20711258"/>
                  <a:gd name="adj3" fmla="val 1542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等腰三角形 23"/>
            <p:cNvSpPr/>
            <p:nvPr/>
          </p:nvSpPr>
          <p:spPr>
            <a:xfrm rot="5400000">
              <a:off x="4370667" y="5301071"/>
              <a:ext cx="576064" cy="452325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0800000">
              <a:off x="8701866" y="2939386"/>
              <a:ext cx="521332" cy="389182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33728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12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661037" y="1979218"/>
            <a:ext cx="1702242" cy="1702242"/>
          </a:xfrm>
          <a:prstGeom prst="teardrop">
            <a:avLst>
              <a:gd name="adj" fmla="val 109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矩形 7"/>
          <p:cNvSpPr/>
          <p:nvPr/>
        </p:nvSpPr>
        <p:spPr>
          <a:xfrm rot="5400000">
            <a:off x="6340471" y="3584537"/>
            <a:ext cx="1702242" cy="1702242"/>
          </a:xfrm>
          <a:prstGeom prst="teardrop">
            <a:avLst>
              <a:gd name="adj" fmla="val 1096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0" name="矩形 7"/>
          <p:cNvSpPr/>
          <p:nvPr/>
        </p:nvSpPr>
        <p:spPr>
          <a:xfrm rot="10800000">
            <a:off x="4741261" y="4267495"/>
            <a:ext cx="1702242" cy="1702242"/>
          </a:xfrm>
          <a:prstGeom prst="teardrop">
            <a:avLst>
              <a:gd name="adj" fmla="val 10984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矩形 7"/>
          <p:cNvSpPr/>
          <p:nvPr/>
        </p:nvSpPr>
        <p:spPr>
          <a:xfrm rot="16200000">
            <a:off x="4063661" y="2667366"/>
            <a:ext cx="1702242" cy="1702242"/>
          </a:xfrm>
          <a:prstGeom prst="teardrop">
            <a:avLst>
              <a:gd name="adj" fmla="val 1062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1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4104309" y="2770147"/>
            <a:ext cx="4663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itchFamily="34" charset="0"/>
              </a:rPr>
              <a:t>01</a:t>
            </a:r>
          </a:p>
        </p:txBody>
      </p:sp>
      <p:sp>
        <p:nvSpPr>
          <p:cNvPr id="22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6829787" y="2129529"/>
            <a:ext cx="4663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itchFamily="34" charset="0"/>
              </a:rPr>
              <a:t>02</a:t>
            </a:r>
          </a:p>
        </p:txBody>
      </p:sp>
      <p:sp>
        <p:nvSpPr>
          <p:cNvPr id="23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7498256" y="4804012"/>
            <a:ext cx="4663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itchFamily="34" charset="0"/>
              </a:rPr>
              <a:t>03</a:t>
            </a:r>
          </a:p>
        </p:txBody>
      </p:sp>
      <p:sp>
        <p:nvSpPr>
          <p:cNvPr id="24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4855310" y="5467380"/>
            <a:ext cx="4663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itchFamily="34" charset="0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16189" y="2204182"/>
            <a:ext cx="2616290" cy="84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16189" y="174692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73414" y="4437819"/>
            <a:ext cx="2616290" cy="84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73414" y="398881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06750" y="4999794"/>
            <a:ext cx="2616290" cy="84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02100" y="455079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9550" y="2594708"/>
            <a:ext cx="2616290" cy="84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44900" y="213195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重点</a:t>
            </a:r>
            <a:r>
              <a:rPr lang="zh-CN" altLang="en-US" dirty="0" smtClean="0"/>
              <a:t>项目分析</a:t>
            </a:r>
            <a:endParaRPr lang="zh-CN" altLang="en-US" dirty="0"/>
          </a:p>
        </p:txBody>
      </p:sp>
      <p:grpSp>
        <p:nvGrpSpPr>
          <p:cNvPr id="28" name="Group 3"/>
          <p:cNvGrpSpPr/>
          <p:nvPr/>
        </p:nvGrpSpPr>
        <p:grpSpPr>
          <a:xfrm>
            <a:off x="5531498" y="4664076"/>
            <a:ext cx="374950" cy="374948"/>
            <a:chOff x="1637252" y="4342379"/>
            <a:chExt cx="400024" cy="400024"/>
          </a:xfrm>
          <a:solidFill>
            <a:schemeClr val="bg1"/>
          </a:solidFill>
        </p:grpSpPr>
        <p:sp>
          <p:nvSpPr>
            <p:cNvPr id="38" name="Freeform 57"/>
            <p:cNvSpPr>
              <a:spLocks noEditPoints="1"/>
            </p:cNvSpPr>
            <p:nvPr/>
          </p:nvSpPr>
          <p:spPr bwMode="auto">
            <a:xfrm>
              <a:off x="1637252" y="4342379"/>
              <a:ext cx="125420" cy="400024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58"/>
            <p:cNvSpPr>
              <a:spLocks noEditPoints="1"/>
            </p:cNvSpPr>
            <p:nvPr/>
          </p:nvSpPr>
          <p:spPr bwMode="auto">
            <a:xfrm>
              <a:off x="1911856" y="4342379"/>
              <a:ext cx="125420" cy="400024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59"/>
            <p:cNvSpPr>
              <a:spLocks noEditPoints="1"/>
            </p:cNvSpPr>
            <p:nvPr/>
          </p:nvSpPr>
          <p:spPr bwMode="auto">
            <a:xfrm>
              <a:off x="1774554" y="4342379"/>
              <a:ext cx="125420" cy="400024"/>
            </a:xfrm>
            <a:custGeom>
              <a:avLst/>
              <a:gdLst>
                <a:gd name="T0" fmla="*/ 32 w 40"/>
                <a:gd name="T1" fmla="*/ 72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72 h 128"/>
                <a:gd name="T10" fmla="*/ 0 w 40"/>
                <a:gd name="T11" fmla="*/ 88 h 128"/>
                <a:gd name="T12" fmla="*/ 8 w 40"/>
                <a:gd name="T13" fmla="*/ 104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104 h 128"/>
                <a:gd name="T22" fmla="*/ 40 w 40"/>
                <a:gd name="T23" fmla="*/ 88 h 128"/>
                <a:gd name="T24" fmla="*/ 32 w 40"/>
                <a:gd name="T25" fmla="*/ 72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68 h 128"/>
                <a:gd name="T34" fmla="*/ 20 w 40"/>
                <a:gd name="T35" fmla="*/ 68 h 128"/>
                <a:gd name="T36" fmla="*/ 16 w 40"/>
                <a:gd name="T37" fmla="*/ 68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108 h 128"/>
                <a:gd name="T48" fmla="*/ 20 w 40"/>
                <a:gd name="T49" fmla="*/ 108 h 128"/>
                <a:gd name="T50" fmla="*/ 24 w 40"/>
                <a:gd name="T51" fmla="*/ 108 h 128"/>
                <a:gd name="T52" fmla="*/ 24 w 40"/>
                <a:gd name="T53" fmla="*/ 116 h 128"/>
                <a:gd name="T54" fmla="*/ 31 w 40"/>
                <a:gd name="T55" fmla="*/ 91 h 128"/>
                <a:gd name="T56" fmla="*/ 31 w 40"/>
                <a:gd name="T57" fmla="*/ 92 h 128"/>
                <a:gd name="T58" fmla="*/ 30 w 40"/>
                <a:gd name="T59" fmla="*/ 95 h 128"/>
                <a:gd name="T60" fmla="*/ 30 w 40"/>
                <a:gd name="T61" fmla="*/ 95 h 128"/>
                <a:gd name="T62" fmla="*/ 27 w 40"/>
                <a:gd name="T63" fmla="*/ 98 h 128"/>
                <a:gd name="T64" fmla="*/ 27 w 40"/>
                <a:gd name="T65" fmla="*/ 98 h 128"/>
                <a:gd name="T66" fmla="*/ 24 w 40"/>
                <a:gd name="T67" fmla="*/ 99 h 128"/>
                <a:gd name="T68" fmla="*/ 20 w 40"/>
                <a:gd name="T69" fmla="*/ 100 h 128"/>
                <a:gd name="T70" fmla="*/ 16 w 40"/>
                <a:gd name="T71" fmla="*/ 99 h 128"/>
                <a:gd name="T72" fmla="*/ 13 w 40"/>
                <a:gd name="T73" fmla="*/ 98 h 128"/>
                <a:gd name="T74" fmla="*/ 13 w 40"/>
                <a:gd name="T75" fmla="*/ 98 h 128"/>
                <a:gd name="T76" fmla="*/ 10 w 40"/>
                <a:gd name="T77" fmla="*/ 95 h 128"/>
                <a:gd name="T78" fmla="*/ 10 w 40"/>
                <a:gd name="T79" fmla="*/ 95 h 128"/>
                <a:gd name="T80" fmla="*/ 9 w 40"/>
                <a:gd name="T81" fmla="*/ 92 h 128"/>
                <a:gd name="T82" fmla="*/ 9 w 40"/>
                <a:gd name="T83" fmla="*/ 91 h 128"/>
                <a:gd name="T84" fmla="*/ 8 w 40"/>
                <a:gd name="T85" fmla="*/ 88 h 128"/>
                <a:gd name="T86" fmla="*/ 9 w 40"/>
                <a:gd name="T87" fmla="*/ 85 h 128"/>
                <a:gd name="T88" fmla="*/ 9 w 40"/>
                <a:gd name="T89" fmla="*/ 84 h 128"/>
                <a:gd name="T90" fmla="*/ 10 w 40"/>
                <a:gd name="T91" fmla="*/ 81 h 128"/>
                <a:gd name="T92" fmla="*/ 10 w 40"/>
                <a:gd name="T93" fmla="*/ 81 h 128"/>
                <a:gd name="T94" fmla="*/ 13 w 40"/>
                <a:gd name="T95" fmla="*/ 78 h 128"/>
                <a:gd name="T96" fmla="*/ 13 w 40"/>
                <a:gd name="T97" fmla="*/ 78 h 128"/>
                <a:gd name="T98" fmla="*/ 16 w 40"/>
                <a:gd name="T99" fmla="*/ 77 h 128"/>
                <a:gd name="T100" fmla="*/ 20 w 40"/>
                <a:gd name="T101" fmla="*/ 76 h 128"/>
                <a:gd name="T102" fmla="*/ 24 w 40"/>
                <a:gd name="T103" fmla="*/ 77 h 128"/>
                <a:gd name="T104" fmla="*/ 27 w 40"/>
                <a:gd name="T105" fmla="*/ 78 h 128"/>
                <a:gd name="T106" fmla="*/ 27 w 40"/>
                <a:gd name="T107" fmla="*/ 78 h 128"/>
                <a:gd name="T108" fmla="*/ 30 w 40"/>
                <a:gd name="T109" fmla="*/ 81 h 128"/>
                <a:gd name="T110" fmla="*/ 30 w 40"/>
                <a:gd name="T111" fmla="*/ 81 h 128"/>
                <a:gd name="T112" fmla="*/ 31 w 40"/>
                <a:gd name="T113" fmla="*/ 84 h 128"/>
                <a:gd name="T114" fmla="*/ 31 w 40"/>
                <a:gd name="T115" fmla="*/ 85 h 128"/>
                <a:gd name="T116" fmla="*/ 32 w 40"/>
                <a:gd name="T117" fmla="*/ 88 h 128"/>
                <a:gd name="T118" fmla="*/ 31 w 40"/>
                <a:gd name="T119" fmla="*/ 9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7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3" y="76"/>
                    <a:pt x="0" y="81"/>
                    <a:pt x="0" y="88"/>
                  </a:cubicBezTo>
                  <a:cubicBezTo>
                    <a:pt x="0" y="95"/>
                    <a:pt x="3" y="100"/>
                    <a:pt x="8" y="10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7" y="100"/>
                    <a:pt x="40" y="95"/>
                    <a:pt x="40" y="88"/>
                  </a:cubicBezTo>
                  <a:cubicBezTo>
                    <a:pt x="40" y="81"/>
                    <a:pt x="37" y="76"/>
                    <a:pt x="32" y="72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8"/>
                    <a:pt x="21" y="68"/>
                    <a:pt x="20" y="68"/>
                  </a:cubicBezTo>
                  <a:cubicBezTo>
                    <a:pt x="19" y="68"/>
                    <a:pt x="17" y="68"/>
                    <a:pt x="16" y="68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7" y="108"/>
                    <a:pt x="19" y="108"/>
                    <a:pt x="20" y="108"/>
                  </a:cubicBezTo>
                  <a:cubicBezTo>
                    <a:pt x="21" y="108"/>
                    <a:pt x="23" y="108"/>
                    <a:pt x="24" y="108"/>
                  </a:cubicBezTo>
                  <a:lnTo>
                    <a:pt x="24" y="116"/>
                  </a:lnTo>
                  <a:close/>
                  <a:moveTo>
                    <a:pt x="31" y="91"/>
                  </a:move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0" y="94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29" y="96"/>
                    <a:pt x="28" y="97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8"/>
                    <a:pt x="25" y="99"/>
                    <a:pt x="24" y="99"/>
                  </a:cubicBezTo>
                  <a:cubicBezTo>
                    <a:pt x="23" y="100"/>
                    <a:pt x="21" y="100"/>
                    <a:pt x="20" y="100"/>
                  </a:cubicBezTo>
                  <a:cubicBezTo>
                    <a:pt x="19" y="100"/>
                    <a:pt x="17" y="100"/>
                    <a:pt x="16" y="99"/>
                  </a:cubicBezTo>
                  <a:cubicBezTo>
                    <a:pt x="15" y="99"/>
                    <a:pt x="14" y="98"/>
                    <a:pt x="13" y="9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2" y="97"/>
                    <a:pt x="11" y="96"/>
                    <a:pt x="10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4"/>
                    <a:pt x="9" y="93"/>
                    <a:pt x="9" y="92"/>
                  </a:cubicBezTo>
                  <a:cubicBezTo>
                    <a:pt x="9" y="92"/>
                    <a:pt x="9" y="92"/>
                    <a:pt x="9" y="91"/>
                  </a:cubicBezTo>
                  <a:cubicBezTo>
                    <a:pt x="8" y="90"/>
                    <a:pt x="8" y="89"/>
                    <a:pt x="8" y="88"/>
                  </a:cubicBezTo>
                  <a:cubicBezTo>
                    <a:pt x="8" y="87"/>
                    <a:pt x="8" y="86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10" y="82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1" y="80"/>
                    <a:pt x="12" y="79"/>
                    <a:pt x="1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8"/>
                    <a:pt x="15" y="77"/>
                    <a:pt x="16" y="77"/>
                  </a:cubicBezTo>
                  <a:cubicBezTo>
                    <a:pt x="17" y="76"/>
                    <a:pt x="19" y="76"/>
                    <a:pt x="20" y="76"/>
                  </a:cubicBezTo>
                  <a:cubicBezTo>
                    <a:pt x="21" y="76"/>
                    <a:pt x="23" y="76"/>
                    <a:pt x="24" y="77"/>
                  </a:cubicBezTo>
                  <a:cubicBezTo>
                    <a:pt x="25" y="77"/>
                    <a:pt x="26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9" y="80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1" y="83"/>
                    <a:pt x="31" y="84"/>
                  </a:cubicBezTo>
                  <a:cubicBezTo>
                    <a:pt x="31" y="84"/>
                    <a:pt x="31" y="84"/>
                    <a:pt x="31" y="85"/>
                  </a:cubicBezTo>
                  <a:cubicBezTo>
                    <a:pt x="32" y="86"/>
                    <a:pt x="32" y="87"/>
                    <a:pt x="32" y="88"/>
                  </a:cubicBezTo>
                  <a:cubicBezTo>
                    <a:pt x="32" y="89"/>
                    <a:pt x="32" y="90"/>
                    <a:pt x="3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1" name="Freeform 113"/>
          <p:cNvSpPr>
            <a:spLocks noEditPoints="1"/>
          </p:cNvSpPr>
          <p:nvPr/>
        </p:nvSpPr>
        <p:spPr bwMode="auto">
          <a:xfrm>
            <a:off x="6744824" y="4029843"/>
            <a:ext cx="406842" cy="395106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2" name="Group 10"/>
          <p:cNvGrpSpPr/>
          <p:nvPr/>
        </p:nvGrpSpPr>
        <p:grpSpPr>
          <a:xfrm>
            <a:off x="4914782" y="3533915"/>
            <a:ext cx="337703" cy="491943"/>
            <a:chOff x="3299397" y="1943557"/>
            <a:chExt cx="274604" cy="400024"/>
          </a:xfrm>
          <a:solidFill>
            <a:schemeClr val="bg1"/>
          </a:solidFill>
        </p:grpSpPr>
        <p:sp>
          <p:nvSpPr>
            <p:cNvPr id="43" name="Freeform 114"/>
            <p:cNvSpPr>
              <a:spLocks noEditPoints="1"/>
            </p:cNvSpPr>
            <p:nvPr/>
          </p:nvSpPr>
          <p:spPr bwMode="auto">
            <a:xfrm>
              <a:off x="3299397" y="1943557"/>
              <a:ext cx="274604" cy="400024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115"/>
            <p:cNvSpPr>
              <a:spLocks/>
            </p:cNvSpPr>
            <p:nvPr/>
          </p:nvSpPr>
          <p:spPr bwMode="auto">
            <a:xfrm>
              <a:off x="3361447" y="2006927"/>
              <a:ext cx="81853" cy="80533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14"/>
          <p:cNvGrpSpPr/>
          <p:nvPr/>
        </p:nvGrpSpPr>
        <p:grpSpPr>
          <a:xfrm>
            <a:off x="6137917" y="2861601"/>
            <a:ext cx="426673" cy="425264"/>
            <a:chOff x="4037394" y="1144829"/>
            <a:chExt cx="400024" cy="398703"/>
          </a:xfrm>
          <a:solidFill>
            <a:schemeClr val="bg1"/>
          </a:solidFill>
        </p:grpSpPr>
        <p:sp>
          <p:nvSpPr>
            <p:cNvPr id="46" name="Freeform 124"/>
            <p:cNvSpPr>
              <a:spLocks noEditPoints="1"/>
            </p:cNvSpPr>
            <p:nvPr/>
          </p:nvSpPr>
          <p:spPr bwMode="auto">
            <a:xfrm>
              <a:off x="4037394" y="1144829"/>
              <a:ext cx="400024" cy="398703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125"/>
            <p:cNvSpPr>
              <a:spLocks noEditPoints="1"/>
            </p:cNvSpPr>
            <p:nvPr/>
          </p:nvSpPr>
          <p:spPr bwMode="auto">
            <a:xfrm>
              <a:off x="4149612" y="1257048"/>
              <a:ext cx="174268" cy="174268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126"/>
            <p:cNvSpPr>
              <a:spLocks noEditPoints="1"/>
            </p:cNvSpPr>
            <p:nvPr/>
          </p:nvSpPr>
          <p:spPr bwMode="auto">
            <a:xfrm>
              <a:off x="4186578" y="1294013"/>
              <a:ext cx="100336" cy="100336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xmlns="" val="2150723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6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1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6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1" grpId="0"/>
      <p:bldP spid="22" grpId="0"/>
      <p:bldP spid="23" grpId="0"/>
      <p:bldP spid="24" grpId="0"/>
      <p:bldP spid="17" grpId="0"/>
      <p:bldP spid="30" grpId="0"/>
      <p:bldP spid="18" grpId="0"/>
      <p:bldP spid="31" grpId="0"/>
      <p:bldP spid="20" grpId="0"/>
      <p:bldP spid="32" grpId="0"/>
      <p:bldP spid="19" grpId="0"/>
      <p:bldP spid="33" grpId="0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08149" y="2595219"/>
            <a:ext cx="139343" cy="259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" name="矩形 2"/>
          <p:cNvSpPr/>
          <p:nvPr/>
        </p:nvSpPr>
        <p:spPr>
          <a:xfrm>
            <a:off x="1920741" y="3363304"/>
            <a:ext cx="139343" cy="18242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" name="矩形 3"/>
          <p:cNvSpPr/>
          <p:nvPr/>
        </p:nvSpPr>
        <p:spPr>
          <a:xfrm>
            <a:off x="3023487" y="3891363"/>
            <a:ext cx="139343" cy="129614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" name="矩形 4"/>
          <p:cNvSpPr/>
          <p:nvPr/>
        </p:nvSpPr>
        <p:spPr>
          <a:xfrm>
            <a:off x="3236080" y="2211176"/>
            <a:ext cx="139343" cy="29763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" name="矩形 5"/>
          <p:cNvSpPr/>
          <p:nvPr/>
        </p:nvSpPr>
        <p:spPr>
          <a:xfrm>
            <a:off x="4300437" y="3075272"/>
            <a:ext cx="139343" cy="211223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7" name="矩形 6"/>
          <p:cNvSpPr/>
          <p:nvPr/>
        </p:nvSpPr>
        <p:spPr>
          <a:xfrm>
            <a:off x="4513029" y="3363304"/>
            <a:ext cx="139343" cy="18242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等腰三角形 8"/>
          <p:cNvSpPr/>
          <p:nvPr/>
        </p:nvSpPr>
        <p:spPr>
          <a:xfrm rot="5400000" flipH="1">
            <a:off x="7033917" y="1863037"/>
            <a:ext cx="2853207" cy="5832129"/>
          </a:xfrm>
          <a:prstGeom prst="rect">
            <a:avLst/>
          </a:prstGeom>
          <a:gradFill flip="none" rotWithShape="1">
            <a:gsLst>
              <a:gs pos="3000">
                <a:schemeClr val="accent6"/>
              </a:gs>
              <a:gs pos="9000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046733" y="3738056"/>
            <a:ext cx="360039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300" dirty="0"/>
              <a:t>单击输入您的文字内容，语言精练、言简意赅，尽量简化所要书写的文案</a:t>
            </a:r>
            <a:endParaRPr lang="en-US" altLang="zh-CN" sz="1300" dirty="0"/>
          </a:p>
        </p:txBody>
      </p:sp>
      <p:sp>
        <p:nvSpPr>
          <p:cNvPr id="16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6134395" y="3807892"/>
            <a:ext cx="432000" cy="432792"/>
          </a:xfrm>
          <a:prstGeom prst="ellips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zh-CN" sz="1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itchFamily="34" charset="0"/>
              </a:rPr>
              <a:t>01</a:t>
            </a:r>
          </a:p>
        </p:txBody>
      </p:sp>
      <p:sp>
        <p:nvSpPr>
          <p:cNvPr id="17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6134395" y="4576126"/>
            <a:ext cx="432000" cy="432792"/>
          </a:xfrm>
          <a:prstGeom prst="ellips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zh-CN" sz="1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itchFamily="34" charset="0"/>
              </a:rPr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46733" y="4502170"/>
            <a:ext cx="360039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300" dirty="0"/>
              <a:t>单击输入您的文字内容，语言精练、言简意赅，尽量简化所要书写的文案</a:t>
            </a:r>
            <a:endParaRPr lang="en-US" altLang="zh-CN" sz="1300" dirty="0"/>
          </a:p>
        </p:txBody>
      </p:sp>
      <p:sp>
        <p:nvSpPr>
          <p:cNvPr id="18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6134395" y="5344360"/>
            <a:ext cx="432000" cy="432792"/>
          </a:xfrm>
          <a:prstGeom prst="ellipse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zh-CN" sz="1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itchFamily="34" charset="0"/>
              </a:rPr>
              <a:t>03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46733" y="5266284"/>
            <a:ext cx="3600399" cy="588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300" dirty="0"/>
              <a:t>单击输入您的文字内容，语言精练、言简意赅，尽量简化所要书写的文案</a:t>
            </a:r>
            <a:endParaRPr lang="en-US" altLang="zh-CN" sz="1300" dirty="0"/>
          </a:p>
        </p:txBody>
      </p:sp>
      <p:sp>
        <p:nvSpPr>
          <p:cNvPr id="23" name="TextBox 22"/>
          <p:cNvSpPr txBox="1"/>
          <p:nvPr/>
        </p:nvSpPr>
        <p:spPr>
          <a:xfrm>
            <a:off x="1874836" y="585223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点击输入分项标题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23909" y="5355709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02740" y="5355709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79690" y="5355709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86807" y="2334785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1,034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18537" y="3127415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980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14643" y="3640704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630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08388" y="1960551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1,238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92864" y="2803420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419916" y="3127415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980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重点项目分析</a:t>
            </a:r>
          </a:p>
        </p:txBody>
      </p:sp>
      <p:sp>
        <p:nvSpPr>
          <p:cNvPr id="35" name="矩形 34"/>
          <p:cNvSpPr/>
          <p:nvPr/>
        </p:nvSpPr>
        <p:spPr>
          <a:xfrm>
            <a:off x="1495557" y="3075271"/>
            <a:ext cx="139343" cy="2112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7" name="矩形 36"/>
          <p:cNvSpPr/>
          <p:nvPr/>
        </p:nvSpPr>
        <p:spPr>
          <a:xfrm>
            <a:off x="2810895" y="3429000"/>
            <a:ext cx="139343" cy="17585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8" name="矩形 37"/>
          <p:cNvSpPr/>
          <p:nvPr/>
        </p:nvSpPr>
        <p:spPr>
          <a:xfrm>
            <a:off x="4087845" y="2321792"/>
            <a:ext cx="139343" cy="28657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2" name="矩形 41"/>
          <p:cNvSpPr/>
          <p:nvPr/>
        </p:nvSpPr>
        <p:spPr>
          <a:xfrm>
            <a:off x="5489797" y="2227036"/>
            <a:ext cx="588678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点击输入简要文字内容，文字内容需概括精炼，不用多余的文字修饰，言简意赅的说明分项内容。点击输入简要文字内容，文字内容需概括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精炼，不用多余的文字修饰，言简意赅的说明分项内容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3" name="TextBox 60"/>
          <p:cNvSpPr txBox="1"/>
          <p:nvPr/>
        </p:nvSpPr>
        <p:spPr>
          <a:xfrm flipH="1">
            <a:off x="5489769" y="1737863"/>
            <a:ext cx="2132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本栏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7818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6" dur="1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4" grpId="0"/>
      <p:bldP spid="16" grpId="0" animBg="1"/>
      <p:bldP spid="17" grpId="0" animBg="1"/>
      <p:bldP spid="19" grpId="0"/>
      <p:bldP spid="18" grpId="0" animBg="1"/>
      <p:bldP spid="21" grpId="0"/>
      <p:bldP spid="23" grpId="0"/>
      <p:bldP spid="24" grpId="0"/>
      <p:bldP spid="25" grpId="0"/>
      <p:bldP spid="26" grpId="0"/>
      <p:bldP spid="30" grpId="0"/>
      <p:bldP spid="31" grpId="0"/>
      <p:bldP spid="32" grpId="0"/>
      <p:bldP spid="33" grpId="0"/>
      <p:bldP spid="34" grpId="0"/>
      <p:bldP spid="36" grpId="0"/>
      <p:bldP spid="35" grpId="0" animBg="1"/>
      <p:bldP spid="37" grpId="0" animBg="1"/>
      <p:bldP spid="38" grpId="0" animBg="1"/>
      <p:bldP spid="42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35"/>
          <p:cNvSpPr>
            <a:spLocks noChangeAspect="1"/>
          </p:cNvSpPr>
          <p:nvPr/>
        </p:nvSpPr>
        <p:spPr>
          <a:xfrm>
            <a:off x="785052" y="2353073"/>
            <a:ext cx="7064620" cy="2152800"/>
          </a:xfrm>
          <a:custGeom>
            <a:avLst/>
            <a:gdLst>
              <a:gd name="connsiteX0" fmla="*/ 851242 w 7064620"/>
              <a:gd name="connsiteY0" fmla="*/ 0 h 2152800"/>
              <a:gd name="connsiteX1" fmla="*/ 2789500 w 7064620"/>
              <a:gd name="connsiteY1" fmla="*/ 0 h 2152800"/>
              <a:gd name="connsiteX2" fmla="*/ 2789504 w 7064620"/>
              <a:gd name="connsiteY2" fmla="*/ 0 h 2152800"/>
              <a:gd name="connsiteX3" fmla="*/ 3529890 w 7064620"/>
              <a:gd name="connsiteY3" fmla="*/ 0 h 2152800"/>
              <a:gd name="connsiteX4" fmla="*/ 6205858 w 7064620"/>
              <a:gd name="connsiteY4" fmla="*/ 0 h 2152800"/>
              <a:gd name="connsiteX5" fmla="*/ 6911717 w 7064620"/>
              <a:gd name="connsiteY5" fmla="*/ 0 h 2152800"/>
              <a:gd name="connsiteX6" fmla="*/ 7064620 w 7064620"/>
              <a:gd name="connsiteY6" fmla="*/ 0 h 2152800"/>
              <a:gd name="connsiteX7" fmla="*/ 7064620 w 7064620"/>
              <a:gd name="connsiteY7" fmla="*/ 1242334 h 2152800"/>
              <a:gd name="connsiteX8" fmla="*/ 7031099 w 7064620"/>
              <a:gd name="connsiteY8" fmla="*/ 1262699 h 2152800"/>
              <a:gd name="connsiteX9" fmla="*/ 6584413 w 7064620"/>
              <a:gd name="connsiteY9" fmla="*/ 2102813 h 2152800"/>
              <a:gd name="connsiteX10" fmla="*/ 6589452 w 7064620"/>
              <a:gd name="connsiteY10" fmla="*/ 2152800 h 2152800"/>
              <a:gd name="connsiteX11" fmla="*/ 6205858 w 7064620"/>
              <a:gd name="connsiteY11" fmla="*/ 2152800 h 2152800"/>
              <a:gd name="connsiteX12" fmla="*/ 3529890 w 7064620"/>
              <a:gd name="connsiteY12" fmla="*/ 2152800 h 2152800"/>
              <a:gd name="connsiteX13" fmla="*/ 2789504 w 7064620"/>
              <a:gd name="connsiteY13" fmla="*/ 2152800 h 2152800"/>
              <a:gd name="connsiteX14" fmla="*/ 2789500 w 7064620"/>
              <a:gd name="connsiteY14" fmla="*/ 2152800 h 2152800"/>
              <a:gd name="connsiteX15" fmla="*/ 907569 w 7064620"/>
              <a:gd name="connsiteY15" fmla="*/ 2152800 h 2152800"/>
              <a:gd name="connsiteX16" fmla="*/ 871869 w 7064620"/>
              <a:gd name="connsiteY16" fmla="*/ 2152800 h 2152800"/>
              <a:gd name="connsiteX17" fmla="*/ 851242 w 7064620"/>
              <a:gd name="connsiteY17" fmla="*/ 2152800 h 2152800"/>
              <a:gd name="connsiteX18" fmla="*/ 836961 w 7064620"/>
              <a:gd name="connsiteY18" fmla="*/ 2152800 h 2152800"/>
              <a:gd name="connsiteX19" fmla="*/ 802849 w 7064620"/>
              <a:gd name="connsiteY19" fmla="*/ 2152000 h 2152800"/>
              <a:gd name="connsiteX20" fmla="*/ 770322 w 7064620"/>
              <a:gd name="connsiteY20" fmla="*/ 2150396 h 2152800"/>
              <a:gd name="connsiteX21" fmla="*/ 738588 w 7064620"/>
              <a:gd name="connsiteY21" fmla="*/ 2148793 h 2152800"/>
              <a:gd name="connsiteX22" fmla="*/ 707651 w 7064620"/>
              <a:gd name="connsiteY22" fmla="*/ 2146389 h 2152800"/>
              <a:gd name="connsiteX23" fmla="*/ 677503 w 7064620"/>
              <a:gd name="connsiteY23" fmla="*/ 2143984 h 2152800"/>
              <a:gd name="connsiteX24" fmla="*/ 648943 w 7064620"/>
              <a:gd name="connsiteY24" fmla="*/ 2139979 h 2152800"/>
              <a:gd name="connsiteX25" fmla="*/ 620383 w 7064620"/>
              <a:gd name="connsiteY25" fmla="*/ 2135969 h 2152800"/>
              <a:gd name="connsiteX26" fmla="*/ 593411 w 7064620"/>
              <a:gd name="connsiteY26" fmla="*/ 2131962 h 2152800"/>
              <a:gd name="connsiteX27" fmla="*/ 566435 w 7064620"/>
              <a:gd name="connsiteY27" fmla="*/ 2127153 h 2152800"/>
              <a:gd name="connsiteX28" fmla="*/ 541843 w 7064620"/>
              <a:gd name="connsiteY28" fmla="*/ 2121544 h 2152800"/>
              <a:gd name="connsiteX29" fmla="*/ 516456 w 7064620"/>
              <a:gd name="connsiteY29" fmla="*/ 2115130 h 2152800"/>
              <a:gd name="connsiteX30" fmla="*/ 493450 w 7064620"/>
              <a:gd name="connsiteY30" fmla="*/ 2108719 h 2152800"/>
              <a:gd name="connsiteX31" fmla="*/ 471237 w 7064620"/>
              <a:gd name="connsiteY31" fmla="*/ 2102305 h 2152800"/>
              <a:gd name="connsiteX32" fmla="*/ 449023 w 7064620"/>
              <a:gd name="connsiteY32" fmla="*/ 2094292 h 2152800"/>
              <a:gd name="connsiteX33" fmla="*/ 428397 w 7064620"/>
              <a:gd name="connsiteY33" fmla="*/ 2086278 h 2152800"/>
              <a:gd name="connsiteX34" fmla="*/ 407770 w 7064620"/>
              <a:gd name="connsiteY34" fmla="*/ 2078262 h 2152800"/>
              <a:gd name="connsiteX35" fmla="*/ 387940 w 7064620"/>
              <a:gd name="connsiteY35" fmla="*/ 2069447 h 2152800"/>
              <a:gd name="connsiteX36" fmla="*/ 369692 w 7064620"/>
              <a:gd name="connsiteY36" fmla="*/ 2059026 h 2152800"/>
              <a:gd name="connsiteX37" fmla="*/ 350652 w 7064620"/>
              <a:gd name="connsiteY37" fmla="*/ 2049410 h 2152800"/>
              <a:gd name="connsiteX38" fmla="*/ 331610 w 7064620"/>
              <a:gd name="connsiteY38" fmla="*/ 2038188 h 2152800"/>
              <a:gd name="connsiteX39" fmla="*/ 314160 w 7064620"/>
              <a:gd name="connsiteY39" fmla="*/ 2027768 h 2152800"/>
              <a:gd name="connsiteX40" fmla="*/ 296706 w 7064620"/>
              <a:gd name="connsiteY40" fmla="*/ 2015745 h 2152800"/>
              <a:gd name="connsiteX41" fmla="*/ 280044 w 7064620"/>
              <a:gd name="connsiteY41" fmla="*/ 2004525 h 2152800"/>
              <a:gd name="connsiteX42" fmla="*/ 264179 w 7064620"/>
              <a:gd name="connsiteY42" fmla="*/ 1991702 h 2152800"/>
              <a:gd name="connsiteX43" fmla="*/ 248313 w 7064620"/>
              <a:gd name="connsiteY43" fmla="*/ 1978878 h 2152800"/>
              <a:gd name="connsiteX44" fmla="*/ 231651 w 7064620"/>
              <a:gd name="connsiteY44" fmla="*/ 1965253 h 2152800"/>
              <a:gd name="connsiteX45" fmla="*/ 216580 w 7064620"/>
              <a:gd name="connsiteY45" fmla="*/ 1950826 h 2152800"/>
              <a:gd name="connsiteX46" fmla="*/ 202298 w 7064620"/>
              <a:gd name="connsiteY46" fmla="*/ 1936399 h 2152800"/>
              <a:gd name="connsiteX47" fmla="*/ 188021 w 7064620"/>
              <a:gd name="connsiteY47" fmla="*/ 1921972 h 2152800"/>
              <a:gd name="connsiteX48" fmla="*/ 173739 w 7064620"/>
              <a:gd name="connsiteY48" fmla="*/ 1906746 h 2152800"/>
              <a:gd name="connsiteX49" fmla="*/ 160251 w 7064620"/>
              <a:gd name="connsiteY49" fmla="*/ 1891515 h 2152800"/>
              <a:gd name="connsiteX50" fmla="*/ 148352 w 7064620"/>
              <a:gd name="connsiteY50" fmla="*/ 1874688 h 2152800"/>
              <a:gd name="connsiteX51" fmla="*/ 135659 w 7064620"/>
              <a:gd name="connsiteY51" fmla="*/ 1857854 h 2152800"/>
              <a:gd name="connsiteX52" fmla="*/ 122968 w 7064620"/>
              <a:gd name="connsiteY52" fmla="*/ 1840218 h 2152800"/>
              <a:gd name="connsiteX53" fmla="*/ 111066 w 7064620"/>
              <a:gd name="connsiteY53" fmla="*/ 1822587 h 2152800"/>
              <a:gd name="connsiteX54" fmla="*/ 100753 w 7064620"/>
              <a:gd name="connsiteY54" fmla="*/ 1804155 h 2152800"/>
              <a:gd name="connsiteX55" fmla="*/ 88854 w 7064620"/>
              <a:gd name="connsiteY55" fmla="*/ 1784917 h 2152800"/>
              <a:gd name="connsiteX56" fmla="*/ 78541 w 7064620"/>
              <a:gd name="connsiteY56" fmla="*/ 1766483 h 2152800"/>
              <a:gd name="connsiteX57" fmla="*/ 68230 w 7064620"/>
              <a:gd name="connsiteY57" fmla="*/ 1746447 h 2152800"/>
              <a:gd name="connsiteX58" fmla="*/ 58707 w 7064620"/>
              <a:gd name="connsiteY58" fmla="*/ 1725608 h 2152800"/>
              <a:gd name="connsiteX59" fmla="*/ 49187 w 7064620"/>
              <a:gd name="connsiteY59" fmla="*/ 1704770 h 2152800"/>
              <a:gd name="connsiteX60" fmla="*/ 39666 w 7064620"/>
              <a:gd name="connsiteY60" fmla="*/ 1683127 h 2152800"/>
              <a:gd name="connsiteX61" fmla="*/ 30942 w 7064620"/>
              <a:gd name="connsiteY61" fmla="*/ 1660686 h 2152800"/>
              <a:gd name="connsiteX62" fmla="*/ 23007 w 7064620"/>
              <a:gd name="connsiteY62" fmla="*/ 1638246 h 2152800"/>
              <a:gd name="connsiteX63" fmla="*/ 15072 w 7064620"/>
              <a:gd name="connsiteY63" fmla="*/ 1615803 h 2152800"/>
              <a:gd name="connsiteX64" fmla="*/ 7141 w 7064620"/>
              <a:gd name="connsiteY64" fmla="*/ 1591760 h 2152800"/>
              <a:gd name="connsiteX65" fmla="*/ 0 w 7064620"/>
              <a:gd name="connsiteY65" fmla="*/ 1567713 h 2152800"/>
              <a:gd name="connsiteX66" fmla="*/ 571988 w 7064620"/>
              <a:gd name="connsiteY66" fmla="*/ 1490771 h 2152800"/>
              <a:gd name="connsiteX67" fmla="*/ 576749 w 7064620"/>
              <a:gd name="connsiteY67" fmla="*/ 1512411 h 2152800"/>
              <a:gd name="connsiteX68" fmla="*/ 580717 w 7064620"/>
              <a:gd name="connsiteY68" fmla="*/ 1532449 h 2152800"/>
              <a:gd name="connsiteX69" fmla="*/ 586270 w 7064620"/>
              <a:gd name="connsiteY69" fmla="*/ 1552486 h 2152800"/>
              <a:gd name="connsiteX70" fmla="*/ 591824 w 7064620"/>
              <a:gd name="connsiteY70" fmla="*/ 1571724 h 2152800"/>
              <a:gd name="connsiteX71" fmla="*/ 596583 w 7064620"/>
              <a:gd name="connsiteY71" fmla="*/ 1589355 h 2152800"/>
              <a:gd name="connsiteX72" fmla="*/ 602929 w 7064620"/>
              <a:gd name="connsiteY72" fmla="*/ 1606187 h 2152800"/>
              <a:gd name="connsiteX73" fmla="*/ 608482 w 7064620"/>
              <a:gd name="connsiteY73" fmla="*/ 1623819 h 2152800"/>
              <a:gd name="connsiteX74" fmla="*/ 615623 w 7064620"/>
              <a:gd name="connsiteY74" fmla="*/ 1639048 h 2152800"/>
              <a:gd name="connsiteX75" fmla="*/ 621970 w 7064620"/>
              <a:gd name="connsiteY75" fmla="*/ 1653475 h 2152800"/>
              <a:gd name="connsiteX76" fmla="*/ 629108 w 7064620"/>
              <a:gd name="connsiteY76" fmla="*/ 1667902 h 2152800"/>
              <a:gd name="connsiteX77" fmla="*/ 636249 w 7064620"/>
              <a:gd name="connsiteY77" fmla="*/ 1680725 h 2152800"/>
              <a:gd name="connsiteX78" fmla="*/ 644182 w 7064620"/>
              <a:gd name="connsiteY78" fmla="*/ 1692745 h 2152800"/>
              <a:gd name="connsiteX79" fmla="*/ 652115 w 7064620"/>
              <a:gd name="connsiteY79" fmla="*/ 1703966 h 2152800"/>
              <a:gd name="connsiteX80" fmla="*/ 660050 w 7064620"/>
              <a:gd name="connsiteY80" fmla="*/ 1714388 h 2152800"/>
              <a:gd name="connsiteX81" fmla="*/ 667982 w 7064620"/>
              <a:gd name="connsiteY81" fmla="*/ 1724806 h 2152800"/>
              <a:gd name="connsiteX82" fmla="*/ 677503 w 7064620"/>
              <a:gd name="connsiteY82" fmla="*/ 1733624 h 2152800"/>
              <a:gd name="connsiteX83" fmla="*/ 686228 w 7064620"/>
              <a:gd name="connsiteY83" fmla="*/ 1741637 h 2152800"/>
              <a:gd name="connsiteX84" fmla="*/ 694956 w 7064620"/>
              <a:gd name="connsiteY84" fmla="*/ 1748851 h 2152800"/>
              <a:gd name="connsiteX85" fmla="*/ 705269 w 7064620"/>
              <a:gd name="connsiteY85" fmla="*/ 1756065 h 2152800"/>
              <a:gd name="connsiteX86" fmla="*/ 714787 w 7064620"/>
              <a:gd name="connsiteY86" fmla="*/ 1762476 h 2152800"/>
              <a:gd name="connsiteX87" fmla="*/ 725103 w 7064620"/>
              <a:gd name="connsiteY87" fmla="*/ 1768887 h 2152800"/>
              <a:gd name="connsiteX88" fmla="*/ 736210 w 7064620"/>
              <a:gd name="connsiteY88" fmla="*/ 1774498 h 2152800"/>
              <a:gd name="connsiteX89" fmla="*/ 746521 w 7064620"/>
              <a:gd name="connsiteY89" fmla="*/ 1779307 h 2152800"/>
              <a:gd name="connsiteX90" fmla="*/ 757628 w 7064620"/>
              <a:gd name="connsiteY90" fmla="*/ 1784118 h 2152800"/>
              <a:gd name="connsiteX91" fmla="*/ 769527 w 7064620"/>
              <a:gd name="connsiteY91" fmla="*/ 1788123 h 2152800"/>
              <a:gd name="connsiteX92" fmla="*/ 780637 w 7064620"/>
              <a:gd name="connsiteY92" fmla="*/ 1791330 h 2152800"/>
              <a:gd name="connsiteX93" fmla="*/ 793328 w 7064620"/>
              <a:gd name="connsiteY93" fmla="*/ 1793734 h 2152800"/>
              <a:gd name="connsiteX94" fmla="*/ 806020 w 7064620"/>
              <a:gd name="connsiteY94" fmla="*/ 1796939 h 2152800"/>
              <a:gd name="connsiteX95" fmla="*/ 817919 w 7064620"/>
              <a:gd name="connsiteY95" fmla="*/ 1798546 h 2152800"/>
              <a:gd name="connsiteX96" fmla="*/ 830614 w 7064620"/>
              <a:gd name="connsiteY96" fmla="*/ 1799344 h 2152800"/>
              <a:gd name="connsiteX97" fmla="*/ 844102 w 7064620"/>
              <a:gd name="connsiteY97" fmla="*/ 1800146 h 2152800"/>
              <a:gd name="connsiteX98" fmla="*/ 857587 w 7064620"/>
              <a:gd name="connsiteY98" fmla="*/ 1800948 h 2152800"/>
              <a:gd name="connsiteX99" fmla="*/ 871869 w 7064620"/>
              <a:gd name="connsiteY99" fmla="*/ 1800146 h 2152800"/>
              <a:gd name="connsiteX100" fmla="*/ 886146 w 7064620"/>
              <a:gd name="connsiteY100" fmla="*/ 1799344 h 2152800"/>
              <a:gd name="connsiteX101" fmla="*/ 899634 w 7064620"/>
              <a:gd name="connsiteY101" fmla="*/ 1797741 h 2152800"/>
              <a:gd name="connsiteX102" fmla="*/ 913121 w 7064620"/>
              <a:gd name="connsiteY102" fmla="*/ 1796141 h 2152800"/>
              <a:gd name="connsiteX103" fmla="*/ 925817 w 7064620"/>
              <a:gd name="connsiteY103" fmla="*/ 1792130 h 2152800"/>
              <a:gd name="connsiteX104" fmla="*/ 938508 w 7064620"/>
              <a:gd name="connsiteY104" fmla="*/ 1788925 h 2152800"/>
              <a:gd name="connsiteX105" fmla="*/ 951201 w 7064620"/>
              <a:gd name="connsiteY105" fmla="*/ 1784118 h 2152800"/>
              <a:gd name="connsiteX106" fmla="*/ 963893 w 7064620"/>
              <a:gd name="connsiteY106" fmla="*/ 1779307 h 2152800"/>
              <a:gd name="connsiteX107" fmla="*/ 975002 w 7064620"/>
              <a:gd name="connsiteY107" fmla="*/ 1774498 h 2152800"/>
              <a:gd name="connsiteX108" fmla="*/ 986901 w 7064620"/>
              <a:gd name="connsiteY108" fmla="*/ 1767285 h 2152800"/>
              <a:gd name="connsiteX109" fmla="*/ 997214 w 7064620"/>
              <a:gd name="connsiteY109" fmla="*/ 1760876 h 2152800"/>
              <a:gd name="connsiteX110" fmla="*/ 1009113 w 7064620"/>
              <a:gd name="connsiteY110" fmla="*/ 1752858 h 2152800"/>
              <a:gd name="connsiteX111" fmla="*/ 1020221 w 7064620"/>
              <a:gd name="connsiteY111" fmla="*/ 1744844 h 2152800"/>
              <a:gd name="connsiteX112" fmla="*/ 1029740 w 7064620"/>
              <a:gd name="connsiteY112" fmla="*/ 1735224 h 2152800"/>
              <a:gd name="connsiteX113" fmla="*/ 1039261 w 7064620"/>
              <a:gd name="connsiteY113" fmla="*/ 1725608 h 2152800"/>
              <a:gd name="connsiteX114" fmla="*/ 1049574 w 7064620"/>
              <a:gd name="connsiteY114" fmla="*/ 1715990 h 2152800"/>
              <a:gd name="connsiteX115" fmla="*/ 1059093 w 7064620"/>
              <a:gd name="connsiteY115" fmla="*/ 1704770 h 2152800"/>
              <a:gd name="connsiteX116" fmla="*/ 1067026 w 7064620"/>
              <a:gd name="connsiteY116" fmla="*/ 1692745 h 2152800"/>
              <a:gd name="connsiteX117" fmla="*/ 1074959 w 7064620"/>
              <a:gd name="connsiteY117" fmla="*/ 1681527 h 2152800"/>
              <a:gd name="connsiteX118" fmla="*/ 1082894 w 7064620"/>
              <a:gd name="connsiteY118" fmla="*/ 1669502 h 2152800"/>
              <a:gd name="connsiteX119" fmla="*/ 1089240 w 7064620"/>
              <a:gd name="connsiteY119" fmla="*/ 1656680 h 2152800"/>
              <a:gd name="connsiteX120" fmla="*/ 1096381 w 7064620"/>
              <a:gd name="connsiteY120" fmla="*/ 1643855 h 2152800"/>
              <a:gd name="connsiteX121" fmla="*/ 1101933 w 7064620"/>
              <a:gd name="connsiteY121" fmla="*/ 1630232 h 2152800"/>
              <a:gd name="connsiteX122" fmla="*/ 1107488 w 7064620"/>
              <a:gd name="connsiteY122" fmla="*/ 1615803 h 2152800"/>
              <a:gd name="connsiteX123" fmla="*/ 1111453 w 7064620"/>
              <a:gd name="connsiteY123" fmla="*/ 1601376 h 2152800"/>
              <a:gd name="connsiteX124" fmla="*/ 1115417 w 7064620"/>
              <a:gd name="connsiteY124" fmla="*/ 1586949 h 2152800"/>
              <a:gd name="connsiteX125" fmla="*/ 1118593 w 7064620"/>
              <a:gd name="connsiteY125" fmla="*/ 1571724 h 2152800"/>
              <a:gd name="connsiteX126" fmla="*/ 1121766 w 7064620"/>
              <a:gd name="connsiteY126" fmla="*/ 1554890 h 2152800"/>
              <a:gd name="connsiteX127" fmla="*/ 1123352 w 7064620"/>
              <a:gd name="connsiteY127" fmla="*/ 1538861 h 2152800"/>
              <a:gd name="connsiteX128" fmla="*/ 1124940 w 7064620"/>
              <a:gd name="connsiteY128" fmla="*/ 1522831 h 2152800"/>
              <a:gd name="connsiteX129" fmla="*/ 1125734 w 7064620"/>
              <a:gd name="connsiteY129" fmla="*/ 1505200 h 2152800"/>
              <a:gd name="connsiteX130" fmla="*/ 1125734 w 7064620"/>
              <a:gd name="connsiteY130" fmla="*/ 1488368 h 2152800"/>
              <a:gd name="connsiteX131" fmla="*/ 1125734 w 7064620"/>
              <a:gd name="connsiteY131" fmla="*/ 1470732 h 2152800"/>
              <a:gd name="connsiteX132" fmla="*/ 1124940 w 7064620"/>
              <a:gd name="connsiteY132" fmla="*/ 1453101 h 2152800"/>
              <a:gd name="connsiteX133" fmla="*/ 1123352 w 7064620"/>
              <a:gd name="connsiteY133" fmla="*/ 1436269 h 2152800"/>
              <a:gd name="connsiteX134" fmla="*/ 1121766 w 7064620"/>
              <a:gd name="connsiteY134" fmla="*/ 1420242 h 2152800"/>
              <a:gd name="connsiteX135" fmla="*/ 1118593 w 7064620"/>
              <a:gd name="connsiteY135" fmla="*/ 1403410 h 2152800"/>
              <a:gd name="connsiteX136" fmla="*/ 1116211 w 7064620"/>
              <a:gd name="connsiteY136" fmla="*/ 1388181 h 2152800"/>
              <a:gd name="connsiteX137" fmla="*/ 1111453 w 7064620"/>
              <a:gd name="connsiteY137" fmla="*/ 1373754 h 2152800"/>
              <a:gd name="connsiteX138" fmla="*/ 1107488 w 7064620"/>
              <a:gd name="connsiteY138" fmla="*/ 1359327 h 2152800"/>
              <a:gd name="connsiteX139" fmla="*/ 1102726 w 7064620"/>
              <a:gd name="connsiteY139" fmla="*/ 1345704 h 2152800"/>
              <a:gd name="connsiteX140" fmla="*/ 1097173 w 7064620"/>
              <a:gd name="connsiteY140" fmla="*/ 1332077 h 2152800"/>
              <a:gd name="connsiteX141" fmla="*/ 1091620 w 7064620"/>
              <a:gd name="connsiteY141" fmla="*/ 1320057 h 2152800"/>
              <a:gd name="connsiteX142" fmla="*/ 1085274 w 7064620"/>
              <a:gd name="connsiteY142" fmla="*/ 1307230 h 2152800"/>
              <a:gd name="connsiteX143" fmla="*/ 1077341 w 7064620"/>
              <a:gd name="connsiteY143" fmla="*/ 1295209 h 2152800"/>
              <a:gd name="connsiteX144" fmla="*/ 1070200 w 7064620"/>
              <a:gd name="connsiteY144" fmla="*/ 1284789 h 2152800"/>
              <a:gd name="connsiteX145" fmla="*/ 1060679 w 7064620"/>
              <a:gd name="connsiteY145" fmla="*/ 1273569 h 2152800"/>
              <a:gd name="connsiteX146" fmla="*/ 1051952 w 7064620"/>
              <a:gd name="connsiteY146" fmla="*/ 1263951 h 2152800"/>
              <a:gd name="connsiteX147" fmla="*/ 1043225 w 7064620"/>
              <a:gd name="connsiteY147" fmla="*/ 1254333 h 2152800"/>
              <a:gd name="connsiteX148" fmla="*/ 1032914 w 7064620"/>
              <a:gd name="connsiteY148" fmla="*/ 1244715 h 2152800"/>
              <a:gd name="connsiteX149" fmla="*/ 1022601 w 7064620"/>
              <a:gd name="connsiteY149" fmla="*/ 1236701 h 2152800"/>
              <a:gd name="connsiteX150" fmla="*/ 1011496 w 7064620"/>
              <a:gd name="connsiteY150" fmla="*/ 1228683 h 2152800"/>
              <a:gd name="connsiteX151" fmla="*/ 1001178 w 7064620"/>
              <a:gd name="connsiteY151" fmla="*/ 1221472 h 2152800"/>
              <a:gd name="connsiteX152" fmla="*/ 989279 w 7064620"/>
              <a:gd name="connsiteY152" fmla="*/ 1215060 h 2152800"/>
              <a:gd name="connsiteX153" fmla="*/ 978172 w 7064620"/>
              <a:gd name="connsiteY153" fmla="*/ 1208647 h 2152800"/>
              <a:gd name="connsiteX154" fmla="*/ 965481 w 7064620"/>
              <a:gd name="connsiteY154" fmla="*/ 1204642 h 2152800"/>
              <a:gd name="connsiteX155" fmla="*/ 952787 w 7064620"/>
              <a:gd name="connsiteY155" fmla="*/ 1199031 h 2152800"/>
              <a:gd name="connsiteX156" fmla="*/ 939302 w 7064620"/>
              <a:gd name="connsiteY156" fmla="*/ 1195024 h 2152800"/>
              <a:gd name="connsiteX157" fmla="*/ 925817 w 7064620"/>
              <a:gd name="connsiteY157" fmla="*/ 1191816 h 2152800"/>
              <a:gd name="connsiteX158" fmla="*/ 911535 w 7064620"/>
              <a:gd name="connsiteY158" fmla="*/ 1189413 h 2152800"/>
              <a:gd name="connsiteX159" fmla="*/ 897257 w 7064620"/>
              <a:gd name="connsiteY159" fmla="*/ 1187009 h 2152800"/>
              <a:gd name="connsiteX160" fmla="*/ 882182 w 7064620"/>
              <a:gd name="connsiteY160" fmla="*/ 1185404 h 2152800"/>
              <a:gd name="connsiteX161" fmla="*/ 867110 w 7064620"/>
              <a:gd name="connsiteY161" fmla="*/ 1184602 h 2152800"/>
              <a:gd name="connsiteX162" fmla="*/ 852034 w 7064620"/>
              <a:gd name="connsiteY162" fmla="*/ 1183804 h 2152800"/>
              <a:gd name="connsiteX163" fmla="*/ 834580 w 7064620"/>
              <a:gd name="connsiteY163" fmla="*/ 1184602 h 2152800"/>
              <a:gd name="connsiteX164" fmla="*/ 815542 w 7064620"/>
              <a:gd name="connsiteY164" fmla="*/ 1186206 h 2152800"/>
              <a:gd name="connsiteX165" fmla="*/ 794122 w 7064620"/>
              <a:gd name="connsiteY165" fmla="*/ 1189413 h 2152800"/>
              <a:gd name="connsiteX166" fmla="*/ 771908 w 7064620"/>
              <a:gd name="connsiteY166" fmla="*/ 1192620 h 2152800"/>
              <a:gd name="connsiteX167" fmla="*/ 748109 w 7064620"/>
              <a:gd name="connsiteY167" fmla="*/ 1197427 h 2152800"/>
              <a:gd name="connsiteX168" fmla="*/ 722722 w 7064620"/>
              <a:gd name="connsiteY168" fmla="*/ 1203840 h 2152800"/>
              <a:gd name="connsiteX169" fmla="*/ 694956 w 7064620"/>
              <a:gd name="connsiteY169" fmla="*/ 1209451 h 2152800"/>
              <a:gd name="connsiteX170" fmla="*/ 666394 w 7064620"/>
              <a:gd name="connsiteY170" fmla="*/ 1218267 h 2152800"/>
              <a:gd name="connsiteX171" fmla="*/ 695749 w 7064620"/>
              <a:gd name="connsiteY171" fmla="*/ 804698 h 2152800"/>
              <a:gd name="connsiteX172" fmla="*/ 717962 w 7064620"/>
              <a:gd name="connsiteY172" fmla="*/ 807903 h 2152800"/>
              <a:gd name="connsiteX173" fmla="*/ 738588 w 7064620"/>
              <a:gd name="connsiteY173" fmla="*/ 810307 h 2152800"/>
              <a:gd name="connsiteX174" fmla="*/ 756042 w 7064620"/>
              <a:gd name="connsiteY174" fmla="*/ 811109 h 2152800"/>
              <a:gd name="connsiteX175" fmla="*/ 770322 w 7064620"/>
              <a:gd name="connsiteY175" fmla="*/ 811911 h 2152800"/>
              <a:gd name="connsiteX176" fmla="*/ 784601 w 7064620"/>
              <a:gd name="connsiteY176" fmla="*/ 811911 h 2152800"/>
              <a:gd name="connsiteX177" fmla="*/ 798089 w 7064620"/>
              <a:gd name="connsiteY177" fmla="*/ 811109 h 2152800"/>
              <a:gd name="connsiteX178" fmla="*/ 810782 w 7064620"/>
              <a:gd name="connsiteY178" fmla="*/ 809507 h 2152800"/>
              <a:gd name="connsiteX179" fmla="*/ 824267 w 7064620"/>
              <a:gd name="connsiteY179" fmla="*/ 807903 h 2152800"/>
              <a:gd name="connsiteX180" fmla="*/ 836961 w 7064620"/>
              <a:gd name="connsiteY180" fmla="*/ 804698 h 2152800"/>
              <a:gd name="connsiteX181" fmla="*/ 849654 w 7064620"/>
              <a:gd name="connsiteY181" fmla="*/ 802294 h 2152800"/>
              <a:gd name="connsiteX182" fmla="*/ 861553 w 7064620"/>
              <a:gd name="connsiteY182" fmla="*/ 798287 h 2152800"/>
              <a:gd name="connsiteX183" fmla="*/ 873455 w 7064620"/>
              <a:gd name="connsiteY183" fmla="*/ 794276 h 2152800"/>
              <a:gd name="connsiteX184" fmla="*/ 885354 w 7064620"/>
              <a:gd name="connsiteY184" fmla="*/ 788669 h 2152800"/>
              <a:gd name="connsiteX185" fmla="*/ 896463 w 7064620"/>
              <a:gd name="connsiteY185" fmla="*/ 783057 h 2152800"/>
              <a:gd name="connsiteX186" fmla="*/ 907569 w 7064620"/>
              <a:gd name="connsiteY186" fmla="*/ 778248 h 2152800"/>
              <a:gd name="connsiteX187" fmla="*/ 917882 w 7064620"/>
              <a:gd name="connsiteY187" fmla="*/ 771837 h 2152800"/>
              <a:gd name="connsiteX188" fmla="*/ 928987 w 7064620"/>
              <a:gd name="connsiteY188" fmla="*/ 764623 h 2152800"/>
              <a:gd name="connsiteX189" fmla="*/ 938508 w 7064620"/>
              <a:gd name="connsiteY189" fmla="*/ 756608 h 2152800"/>
              <a:gd name="connsiteX190" fmla="*/ 948819 w 7064620"/>
              <a:gd name="connsiteY190" fmla="*/ 747790 h 2152800"/>
              <a:gd name="connsiteX191" fmla="*/ 958340 w 7064620"/>
              <a:gd name="connsiteY191" fmla="*/ 738974 h 2152800"/>
              <a:gd name="connsiteX192" fmla="*/ 967067 w 7064620"/>
              <a:gd name="connsiteY192" fmla="*/ 730158 h 2152800"/>
              <a:gd name="connsiteX193" fmla="*/ 975796 w 7064620"/>
              <a:gd name="connsiteY193" fmla="*/ 721342 h 2152800"/>
              <a:gd name="connsiteX194" fmla="*/ 984521 w 7064620"/>
              <a:gd name="connsiteY194" fmla="*/ 710922 h 2152800"/>
              <a:gd name="connsiteX195" fmla="*/ 991661 w 7064620"/>
              <a:gd name="connsiteY195" fmla="*/ 701306 h 2152800"/>
              <a:gd name="connsiteX196" fmla="*/ 997214 w 7064620"/>
              <a:gd name="connsiteY196" fmla="*/ 691690 h 2152800"/>
              <a:gd name="connsiteX197" fmla="*/ 1003561 w 7064620"/>
              <a:gd name="connsiteY197" fmla="*/ 681268 h 2152800"/>
              <a:gd name="connsiteX198" fmla="*/ 1009113 w 7064620"/>
              <a:gd name="connsiteY198" fmla="*/ 670850 h 2152800"/>
              <a:gd name="connsiteX199" fmla="*/ 1014666 w 7064620"/>
              <a:gd name="connsiteY199" fmla="*/ 660427 h 2152800"/>
              <a:gd name="connsiteX200" fmla="*/ 1018633 w 7064620"/>
              <a:gd name="connsiteY200" fmla="*/ 650011 h 2152800"/>
              <a:gd name="connsiteX201" fmla="*/ 1022601 w 7064620"/>
              <a:gd name="connsiteY201" fmla="*/ 637989 h 2152800"/>
              <a:gd name="connsiteX202" fmla="*/ 1025773 w 7064620"/>
              <a:gd name="connsiteY202" fmla="*/ 627569 h 2152800"/>
              <a:gd name="connsiteX203" fmla="*/ 1028948 w 7064620"/>
              <a:gd name="connsiteY203" fmla="*/ 615548 h 2152800"/>
              <a:gd name="connsiteX204" fmla="*/ 1030532 w 7064620"/>
              <a:gd name="connsiteY204" fmla="*/ 603523 h 2152800"/>
              <a:gd name="connsiteX205" fmla="*/ 1032120 w 7064620"/>
              <a:gd name="connsiteY205" fmla="*/ 592305 h 2152800"/>
              <a:gd name="connsiteX206" fmla="*/ 1032914 w 7064620"/>
              <a:gd name="connsiteY206" fmla="*/ 580281 h 2152800"/>
              <a:gd name="connsiteX207" fmla="*/ 1032914 w 7064620"/>
              <a:gd name="connsiteY207" fmla="*/ 567456 h 2152800"/>
              <a:gd name="connsiteX208" fmla="*/ 1032914 w 7064620"/>
              <a:gd name="connsiteY208" fmla="*/ 556235 h 2152800"/>
              <a:gd name="connsiteX209" fmla="*/ 1032120 w 7064620"/>
              <a:gd name="connsiteY209" fmla="*/ 544215 h 2152800"/>
              <a:gd name="connsiteX210" fmla="*/ 1031326 w 7064620"/>
              <a:gd name="connsiteY210" fmla="*/ 533795 h 2152800"/>
              <a:gd name="connsiteX211" fmla="*/ 1029740 w 7064620"/>
              <a:gd name="connsiteY211" fmla="*/ 522575 h 2152800"/>
              <a:gd name="connsiteX212" fmla="*/ 1028154 w 7064620"/>
              <a:gd name="connsiteY212" fmla="*/ 512152 h 2152800"/>
              <a:gd name="connsiteX213" fmla="*/ 1024979 w 7064620"/>
              <a:gd name="connsiteY213" fmla="*/ 501736 h 2152800"/>
              <a:gd name="connsiteX214" fmla="*/ 1022601 w 7064620"/>
              <a:gd name="connsiteY214" fmla="*/ 492116 h 2152800"/>
              <a:gd name="connsiteX215" fmla="*/ 1018633 w 7064620"/>
              <a:gd name="connsiteY215" fmla="*/ 482498 h 2152800"/>
              <a:gd name="connsiteX216" fmla="*/ 1015460 w 7064620"/>
              <a:gd name="connsiteY216" fmla="*/ 472080 h 2152800"/>
              <a:gd name="connsiteX217" fmla="*/ 1010702 w 7064620"/>
              <a:gd name="connsiteY217" fmla="*/ 463264 h 2152800"/>
              <a:gd name="connsiteX218" fmla="*/ 1006731 w 7064620"/>
              <a:gd name="connsiteY218" fmla="*/ 455248 h 2152800"/>
              <a:gd name="connsiteX219" fmla="*/ 1001973 w 7064620"/>
              <a:gd name="connsiteY219" fmla="*/ 446432 h 2152800"/>
              <a:gd name="connsiteX220" fmla="*/ 995626 w 7064620"/>
              <a:gd name="connsiteY220" fmla="*/ 437616 h 2152800"/>
              <a:gd name="connsiteX221" fmla="*/ 990073 w 7064620"/>
              <a:gd name="connsiteY221" fmla="*/ 429601 h 2152800"/>
              <a:gd name="connsiteX222" fmla="*/ 984521 w 7064620"/>
              <a:gd name="connsiteY222" fmla="*/ 422387 h 2152800"/>
              <a:gd name="connsiteX223" fmla="*/ 977382 w 7064620"/>
              <a:gd name="connsiteY223" fmla="*/ 415174 h 2152800"/>
              <a:gd name="connsiteX224" fmla="*/ 970239 w 7064620"/>
              <a:gd name="connsiteY224" fmla="*/ 407962 h 2152800"/>
              <a:gd name="connsiteX225" fmla="*/ 963101 w 7064620"/>
              <a:gd name="connsiteY225" fmla="*/ 401547 h 2152800"/>
              <a:gd name="connsiteX226" fmla="*/ 954376 w 7064620"/>
              <a:gd name="connsiteY226" fmla="*/ 396740 h 2152800"/>
              <a:gd name="connsiteX227" fmla="*/ 946441 w 7064620"/>
              <a:gd name="connsiteY227" fmla="*/ 391131 h 2152800"/>
              <a:gd name="connsiteX228" fmla="*/ 937714 w 7064620"/>
              <a:gd name="connsiteY228" fmla="*/ 385519 h 2152800"/>
              <a:gd name="connsiteX229" fmla="*/ 928987 w 7064620"/>
              <a:gd name="connsiteY229" fmla="*/ 381511 h 2152800"/>
              <a:gd name="connsiteX230" fmla="*/ 920262 w 7064620"/>
              <a:gd name="connsiteY230" fmla="*/ 376704 h 2152800"/>
              <a:gd name="connsiteX231" fmla="*/ 909947 w 7064620"/>
              <a:gd name="connsiteY231" fmla="*/ 372695 h 2152800"/>
              <a:gd name="connsiteX232" fmla="*/ 900428 w 7064620"/>
              <a:gd name="connsiteY232" fmla="*/ 369488 h 2152800"/>
              <a:gd name="connsiteX233" fmla="*/ 890115 w 7064620"/>
              <a:gd name="connsiteY233" fmla="*/ 367084 h 2152800"/>
              <a:gd name="connsiteX234" fmla="*/ 879802 w 7064620"/>
              <a:gd name="connsiteY234" fmla="*/ 363879 h 2152800"/>
              <a:gd name="connsiteX235" fmla="*/ 868692 w 7064620"/>
              <a:gd name="connsiteY235" fmla="*/ 362277 h 2152800"/>
              <a:gd name="connsiteX236" fmla="*/ 858381 w 7064620"/>
              <a:gd name="connsiteY236" fmla="*/ 360672 h 2152800"/>
              <a:gd name="connsiteX237" fmla="*/ 846482 w 7064620"/>
              <a:gd name="connsiteY237" fmla="*/ 359872 h 2152800"/>
              <a:gd name="connsiteX238" fmla="*/ 835373 w 7064620"/>
              <a:gd name="connsiteY238" fmla="*/ 358268 h 2152800"/>
              <a:gd name="connsiteX239" fmla="*/ 822683 w 7064620"/>
              <a:gd name="connsiteY239" fmla="*/ 358268 h 2152800"/>
              <a:gd name="connsiteX240" fmla="*/ 809990 w 7064620"/>
              <a:gd name="connsiteY240" fmla="*/ 358268 h 2152800"/>
              <a:gd name="connsiteX241" fmla="*/ 798089 w 7064620"/>
              <a:gd name="connsiteY241" fmla="*/ 359872 h 2152800"/>
              <a:gd name="connsiteX242" fmla="*/ 786189 w 7064620"/>
              <a:gd name="connsiteY242" fmla="*/ 361474 h 2152800"/>
              <a:gd name="connsiteX243" fmla="*/ 774288 w 7064620"/>
              <a:gd name="connsiteY243" fmla="*/ 362277 h 2152800"/>
              <a:gd name="connsiteX244" fmla="*/ 763181 w 7064620"/>
              <a:gd name="connsiteY244" fmla="*/ 364679 h 2152800"/>
              <a:gd name="connsiteX245" fmla="*/ 752076 w 7064620"/>
              <a:gd name="connsiteY245" fmla="*/ 367888 h 2152800"/>
              <a:gd name="connsiteX246" fmla="*/ 741763 w 7064620"/>
              <a:gd name="connsiteY246" fmla="*/ 370290 h 2152800"/>
              <a:gd name="connsiteX247" fmla="*/ 730655 w 7064620"/>
              <a:gd name="connsiteY247" fmla="*/ 374299 h 2152800"/>
              <a:gd name="connsiteX248" fmla="*/ 721134 w 7064620"/>
              <a:gd name="connsiteY248" fmla="*/ 378304 h 2152800"/>
              <a:gd name="connsiteX249" fmla="*/ 710821 w 7064620"/>
              <a:gd name="connsiteY249" fmla="*/ 383115 h 2152800"/>
              <a:gd name="connsiteX250" fmla="*/ 701304 w 7064620"/>
              <a:gd name="connsiteY250" fmla="*/ 388726 h 2152800"/>
              <a:gd name="connsiteX251" fmla="*/ 692575 w 7064620"/>
              <a:gd name="connsiteY251" fmla="*/ 393535 h 2152800"/>
              <a:gd name="connsiteX252" fmla="*/ 683850 w 7064620"/>
              <a:gd name="connsiteY252" fmla="*/ 399144 h 2152800"/>
              <a:gd name="connsiteX253" fmla="*/ 674327 w 7064620"/>
              <a:gd name="connsiteY253" fmla="*/ 406358 h 2152800"/>
              <a:gd name="connsiteX254" fmla="*/ 666394 w 7064620"/>
              <a:gd name="connsiteY254" fmla="*/ 412767 h 2152800"/>
              <a:gd name="connsiteX255" fmla="*/ 658461 w 7064620"/>
              <a:gd name="connsiteY255" fmla="*/ 419983 h 2152800"/>
              <a:gd name="connsiteX256" fmla="*/ 650531 w 7064620"/>
              <a:gd name="connsiteY256" fmla="*/ 427998 h 2152800"/>
              <a:gd name="connsiteX257" fmla="*/ 642596 w 7064620"/>
              <a:gd name="connsiteY257" fmla="*/ 436814 h 2152800"/>
              <a:gd name="connsiteX258" fmla="*/ 636249 w 7064620"/>
              <a:gd name="connsiteY258" fmla="*/ 447237 h 2152800"/>
              <a:gd name="connsiteX259" fmla="*/ 629108 w 7064620"/>
              <a:gd name="connsiteY259" fmla="*/ 456851 h 2152800"/>
              <a:gd name="connsiteX260" fmla="*/ 622762 w 7064620"/>
              <a:gd name="connsiteY260" fmla="*/ 468071 h 2152800"/>
              <a:gd name="connsiteX261" fmla="*/ 616415 w 7064620"/>
              <a:gd name="connsiteY261" fmla="*/ 479295 h 2152800"/>
              <a:gd name="connsiteX262" fmla="*/ 610070 w 7064620"/>
              <a:gd name="connsiteY262" fmla="*/ 492116 h 2152800"/>
              <a:gd name="connsiteX263" fmla="*/ 605312 w 7064620"/>
              <a:gd name="connsiteY263" fmla="*/ 505741 h 2152800"/>
              <a:gd name="connsiteX264" fmla="*/ 599757 w 7064620"/>
              <a:gd name="connsiteY264" fmla="*/ 519368 h 2152800"/>
              <a:gd name="connsiteX265" fmla="*/ 594995 w 7064620"/>
              <a:gd name="connsiteY265" fmla="*/ 533795 h 2152800"/>
              <a:gd name="connsiteX266" fmla="*/ 591030 w 7064620"/>
              <a:gd name="connsiteY266" fmla="*/ 549824 h 2152800"/>
              <a:gd name="connsiteX267" fmla="*/ 586270 w 7064620"/>
              <a:gd name="connsiteY267" fmla="*/ 565053 h 2152800"/>
              <a:gd name="connsiteX268" fmla="*/ 578335 w 7064620"/>
              <a:gd name="connsiteY268" fmla="*/ 599517 h 2152800"/>
              <a:gd name="connsiteX269" fmla="*/ 571988 w 7064620"/>
              <a:gd name="connsiteY269" fmla="*/ 637185 h 2152800"/>
              <a:gd name="connsiteX270" fmla="*/ 30942 w 7064620"/>
              <a:gd name="connsiteY270" fmla="*/ 538604 h 2152800"/>
              <a:gd name="connsiteX271" fmla="*/ 39666 w 7064620"/>
              <a:gd name="connsiteY271" fmla="*/ 507345 h 2152800"/>
              <a:gd name="connsiteX272" fmla="*/ 49982 w 7064620"/>
              <a:gd name="connsiteY272" fmla="*/ 476089 h 2152800"/>
              <a:gd name="connsiteX273" fmla="*/ 60295 w 7064620"/>
              <a:gd name="connsiteY273" fmla="*/ 444830 h 2152800"/>
              <a:gd name="connsiteX274" fmla="*/ 72194 w 7064620"/>
              <a:gd name="connsiteY274" fmla="*/ 415974 h 2152800"/>
              <a:gd name="connsiteX275" fmla="*/ 85679 w 7064620"/>
              <a:gd name="connsiteY275" fmla="*/ 387122 h 2152800"/>
              <a:gd name="connsiteX276" fmla="*/ 99165 w 7064620"/>
              <a:gd name="connsiteY276" fmla="*/ 360672 h 2152800"/>
              <a:gd name="connsiteX277" fmla="*/ 114239 w 7064620"/>
              <a:gd name="connsiteY277" fmla="*/ 334223 h 2152800"/>
              <a:gd name="connsiteX278" fmla="*/ 129312 w 7064620"/>
              <a:gd name="connsiteY278" fmla="*/ 307773 h 2152800"/>
              <a:gd name="connsiteX279" fmla="*/ 145974 w 7064620"/>
              <a:gd name="connsiteY279" fmla="*/ 283730 h 2152800"/>
              <a:gd name="connsiteX280" fmla="*/ 164218 w 7064620"/>
              <a:gd name="connsiteY280" fmla="*/ 260487 h 2152800"/>
              <a:gd name="connsiteX281" fmla="*/ 182466 w 7064620"/>
              <a:gd name="connsiteY281" fmla="*/ 238044 h 2152800"/>
              <a:gd name="connsiteX282" fmla="*/ 202298 w 7064620"/>
              <a:gd name="connsiteY282" fmla="*/ 216404 h 2152800"/>
              <a:gd name="connsiteX283" fmla="*/ 222924 w 7064620"/>
              <a:gd name="connsiteY283" fmla="*/ 195565 h 2152800"/>
              <a:gd name="connsiteX284" fmla="*/ 244345 w 7064620"/>
              <a:gd name="connsiteY284" fmla="*/ 175529 h 2152800"/>
              <a:gd name="connsiteX285" fmla="*/ 266559 w 7064620"/>
              <a:gd name="connsiteY285" fmla="*/ 156291 h 2152800"/>
              <a:gd name="connsiteX286" fmla="*/ 291152 w 7064620"/>
              <a:gd name="connsiteY286" fmla="*/ 138659 h 2152800"/>
              <a:gd name="connsiteX287" fmla="*/ 314952 w 7064620"/>
              <a:gd name="connsiteY287" fmla="*/ 121828 h 2152800"/>
              <a:gd name="connsiteX288" fmla="*/ 341129 w 7064620"/>
              <a:gd name="connsiteY288" fmla="*/ 105798 h 2152800"/>
              <a:gd name="connsiteX289" fmla="*/ 368104 w 7064620"/>
              <a:gd name="connsiteY289" fmla="*/ 91373 h 2152800"/>
              <a:gd name="connsiteX290" fmla="*/ 395871 w 7064620"/>
              <a:gd name="connsiteY290" fmla="*/ 78549 h 2152800"/>
              <a:gd name="connsiteX291" fmla="*/ 426810 w 7064620"/>
              <a:gd name="connsiteY291" fmla="*/ 65726 h 2152800"/>
              <a:gd name="connsiteX292" fmla="*/ 456958 w 7064620"/>
              <a:gd name="connsiteY292" fmla="*/ 53703 h 2152800"/>
              <a:gd name="connsiteX293" fmla="*/ 488691 w 7064620"/>
              <a:gd name="connsiteY293" fmla="*/ 44085 h 2152800"/>
              <a:gd name="connsiteX294" fmla="*/ 522009 w 7064620"/>
              <a:gd name="connsiteY294" fmla="*/ 33667 h 2152800"/>
              <a:gd name="connsiteX295" fmla="*/ 556917 w 7064620"/>
              <a:gd name="connsiteY295" fmla="*/ 25650 h 2152800"/>
              <a:gd name="connsiteX296" fmla="*/ 592616 w 7064620"/>
              <a:gd name="connsiteY296" fmla="*/ 18438 h 2152800"/>
              <a:gd name="connsiteX297" fmla="*/ 629902 w 7064620"/>
              <a:gd name="connsiteY297" fmla="*/ 13627 h 2152800"/>
              <a:gd name="connsiteX298" fmla="*/ 667982 w 7064620"/>
              <a:gd name="connsiteY298" fmla="*/ 8018 h 2152800"/>
              <a:gd name="connsiteX299" fmla="*/ 707651 w 7064620"/>
              <a:gd name="connsiteY299" fmla="*/ 4011 h 2152800"/>
              <a:gd name="connsiteX300" fmla="*/ 748901 w 7064620"/>
              <a:gd name="connsiteY300" fmla="*/ 1606 h 2152800"/>
              <a:gd name="connsiteX301" fmla="*/ 790948 w 7064620"/>
              <a:gd name="connsiteY301" fmla="*/ 2 h 2152800"/>
              <a:gd name="connsiteX302" fmla="*/ 833788 w 7064620"/>
              <a:gd name="connsiteY302" fmla="*/ 2 h 2152800"/>
              <a:gd name="connsiteX303" fmla="*/ 851248 w 7064620"/>
              <a:gd name="connsiteY303" fmla="*/ 2 h 2152800"/>
              <a:gd name="connsiteX304" fmla="*/ 851242 w 7064620"/>
              <a:gd name="connsiteY304" fmla="*/ 0 h 21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</a:cxnLst>
            <a:rect l="l" t="t" r="r" b="b"/>
            <a:pathLst>
              <a:path w="7064620" h="2152800">
                <a:moveTo>
                  <a:pt x="851242" y="0"/>
                </a:moveTo>
                <a:lnTo>
                  <a:pt x="2789500" y="0"/>
                </a:lnTo>
                <a:lnTo>
                  <a:pt x="2789504" y="0"/>
                </a:lnTo>
                <a:lnTo>
                  <a:pt x="3529890" y="0"/>
                </a:lnTo>
                <a:lnTo>
                  <a:pt x="6205858" y="0"/>
                </a:lnTo>
                <a:lnTo>
                  <a:pt x="6911717" y="0"/>
                </a:lnTo>
                <a:lnTo>
                  <a:pt x="7064620" y="0"/>
                </a:lnTo>
                <a:lnTo>
                  <a:pt x="7064620" y="1242334"/>
                </a:lnTo>
                <a:lnTo>
                  <a:pt x="7031099" y="1262699"/>
                </a:lnTo>
                <a:cubicBezTo>
                  <a:pt x="6761601" y="1444768"/>
                  <a:pt x="6584413" y="1753099"/>
                  <a:pt x="6584413" y="2102813"/>
                </a:cubicBezTo>
                <a:lnTo>
                  <a:pt x="6589452" y="2152800"/>
                </a:lnTo>
                <a:lnTo>
                  <a:pt x="6205858" y="2152800"/>
                </a:lnTo>
                <a:lnTo>
                  <a:pt x="3529890" y="2152800"/>
                </a:lnTo>
                <a:lnTo>
                  <a:pt x="2789504" y="2152800"/>
                </a:lnTo>
                <a:lnTo>
                  <a:pt x="2789500" y="2152800"/>
                </a:lnTo>
                <a:lnTo>
                  <a:pt x="907569" y="2152800"/>
                </a:lnTo>
                <a:lnTo>
                  <a:pt x="871869" y="2152800"/>
                </a:lnTo>
                <a:lnTo>
                  <a:pt x="851242" y="2152800"/>
                </a:lnTo>
                <a:lnTo>
                  <a:pt x="836961" y="2152800"/>
                </a:lnTo>
                <a:lnTo>
                  <a:pt x="802849" y="2152000"/>
                </a:lnTo>
                <a:lnTo>
                  <a:pt x="770322" y="2150396"/>
                </a:lnTo>
                <a:lnTo>
                  <a:pt x="738588" y="2148793"/>
                </a:lnTo>
                <a:lnTo>
                  <a:pt x="707651" y="2146389"/>
                </a:lnTo>
                <a:lnTo>
                  <a:pt x="677503" y="2143984"/>
                </a:lnTo>
                <a:lnTo>
                  <a:pt x="648943" y="2139979"/>
                </a:lnTo>
                <a:lnTo>
                  <a:pt x="620383" y="2135969"/>
                </a:lnTo>
                <a:lnTo>
                  <a:pt x="593411" y="2131962"/>
                </a:lnTo>
                <a:lnTo>
                  <a:pt x="566435" y="2127153"/>
                </a:lnTo>
                <a:lnTo>
                  <a:pt x="541843" y="2121544"/>
                </a:lnTo>
                <a:lnTo>
                  <a:pt x="516456" y="2115130"/>
                </a:lnTo>
                <a:lnTo>
                  <a:pt x="493450" y="2108719"/>
                </a:lnTo>
                <a:lnTo>
                  <a:pt x="471237" y="2102305"/>
                </a:lnTo>
                <a:lnTo>
                  <a:pt x="449023" y="2094292"/>
                </a:lnTo>
                <a:lnTo>
                  <a:pt x="428397" y="2086278"/>
                </a:lnTo>
                <a:lnTo>
                  <a:pt x="407770" y="2078262"/>
                </a:lnTo>
                <a:lnTo>
                  <a:pt x="387940" y="2069447"/>
                </a:lnTo>
                <a:lnTo>
                  <a:pt x="369692" y="2059026"/>
                </a:lnTo>
                <a:lnTo>
                  <a:pt x="350652" y="2049410"/>
                </a:lnTo>
                <a:lnTo>
                  <a:pt x="331610" y="2038188"/>
                </a:lnTo>
                <a:lnTo>
                  <a:pt x="314160" y="2027768"/>
                </a:lnTo>
                <a:lnTo>
                  <a:pt x="296706" y="2015745"/>
                </a:lnTo>
                <a:lnTo>
                  <a:pt x="280044" y="2004525"/>
                </a:lnTo>
                <a:lnTo>
                  <a:pt x="264179" y="1991702"/>
                </a:lnTo>
                <a:lnTo>
                  <a:pt x="248313" y="1978878"/>
                </a:lnTo>
                <a:lnTo>
                  <a:pt x="231651" y="1965253"/>
                </a:lnTo>
                <a:lnTo>
                  <a:pt x="216580" y="1950826"/>
                </a:lnTo>
                <a:lnTo>
                  <a:pt x="202298" y="1936399"/>
                </a:lnTo>
                <a:lnTo>
                  <a:pt x="188021" y="1921972"/>
                </a:lnTo>
                <a:lnTo>
                  <a:pt x="173739" y="1906746"/>
                </a:lnTo>
                <a:lnTo>
                  <a:pt x="160251" y="1891515"/>
                </a:lnTo>
                <a:lnTo>
                  <a:pt x="148352" y="1874688"/>
                </a:lnTo>
                <a:lnTo>
                  <a:pt x="135659" y="1857854"/>
                </a:lnTo>
                <a:lnTo>
                  <a:pt x="122968" y="1840218"/>
                </a:lnTo>
                <a:lnTo>
                  <a:pt x="111066" y="1822587"/>
                </a:lnTo>
                <a:lnTo>
                  <a:pt x="100753" y="1804155"/>
                </a:lnTo>
                <a:lnTo>
                  <a:pt x="88854" y="1784917"/>
                </a:lnTo>
                <a:lnTo>
                  <a:pt x="78541" y="1766483"/>
                </a:lnTo>
                <a:lnTo>
                  <a:pt x="68230" y="1746447"/>
                </a:lnTo>
                <a:lnTo>
                  <a:pt x="58707" y="1725608"/>
                </a:lnTo>
                <a:lnTo>
                  <a:pt x="49187" y="1704770"/>
                </a:lnTo>
                <a:lnTo>
                  <a:pt x="39666" y="1683127"/>
                </a:lnTo>
                <a:lnTo>
                  <a:pt x="30942" y="1660686"/>
                </a:lnTo>
                <a:lnTo>
                  <a:pt x="23007" y="1638246"/>
                </a:lnTo>
                <a:lnTo>
                  <a:pt x="15072" y="1615803"/>
                </a:lnTo>
                <a:lnTo>
                  <a:pt x="7141" y="1591760"/>
                </a:lnTo>
                <a:lnTo>
                  <a:pt x="0" y="1567713"/>
                </a:lnTo>
                <a:lnTo>
                  <a:pt x="571988" y="1490771"/>
                </a:lnTo>
                <a:lnTo>
                  <a:pt x="576749" y="1512411"/>
                </a:lnTo>
                <a:lnTo>
                  <a:pt x="580717" y="1532449"/>
                </a:lnTo>
                <a:lnTo>
                  <a:pt x="586270" y="1552486"/>
                </a:lnTo>
                <a:lnTo>
                  <a:pt x="591824" y="1571724"/>
                </a:lnTo>
                <a:lnTo>
                  <a:pt x="596583" y="1589355"/>
                </a:lnTo>
                <a:lnTo>
                  <a:pt x="602929" y="1606187"/>
                </a:lnTo>
                <a:lnTo>
                  <a:pt x="608482" y="1623819"/>
                </a:lnTo>
                <a:lnTo>
                  <a:pt x="615623" y="1639048"/>
                </a:lnTo>
                <a:lnTo>
                  <a:pt x="621970" y="1653475"/>
                </a:lnTo>
                <a:lnTo>
                  <a:pt x="629108" y="1667902"/>
                </a:lnTo>
                <a:lnTo>
                  <a:pt x="636249" y="1680725"/>
                </a:lnTo>
                <a:lnTo>
                  <a:pt x="644182" y="1692745"/>
                </a:lnTo>
                <a:lnTo>
                  <a:pt x="652115" y="1703966"/>
                </a:lnTo>
                <a:lnTo>
                  <a:pt x="660050" y="1714388"/>
                </a:lnTo>
                <a:lnTo>
                  <a:pt x="667982" y="1724806"/>
                </a:lnTo>
                <a:lnTo>
                  <a:pt x="677503" y="1733624"/>
                </a:lnTo>
                <a:lnTo>
                  <a:pt x="686228" y="1741637"/>
                </a:lnTo>
                <a:lnTo>
                  <a:pt x="694956" y="1748851"/>
                </a:lnTo>
                <a:lnTo>
                  <a:pt x="705269" y="1756065"/>
                </a:lnTo>
                <a:lnTo>
                  <a:pt x="714787" y="1762476"/>
                </a:lnTo>
                <a:lnTo>
                  <a:pt x="725103" y="1768887"/>
                </a:lnTo>
                <a:lnTo>
                  <a:pt x="736210" y="1774498"/>
                </a:lnTo>
                <a:lnTo>
                  <a:pt x="746521" y="1779307"/>
                </a:lnTo>
                <a:lnTo>
                  <a:pt x="757628" y="1784118"/>
                </a:lnTo>
                <a:lnTo>
                  <a:pt x="769527" y="1788123"/>
                </a:lnTo>
                <a:lnTo>
                  <a:pt x="780637" y="1791330"/>
                </a:lnTo>
                <a:lnTo>
                  <a:pt x="793328" y="1793734"/>
                </a:lnTo>
                <a:lnTo>
                  <a:pt x="806020" y="1796939"/>
                </a:lnTo>
                <a:lnTo>
                  <a:pt x="817919" y="1798546"/>
                </a:lnTo>
                <a:lnTo>
                  <a:pt x="830614" y="1799344"/>
                </a:lnTo>
                <a:lnTo>
                  <a:pt x="844102" y="1800146"/>
                </a:lnTo>
                <a:lnTo>
                  <a:pt x="857587" y="1800948"/>
                </a:lnTo>
                <a:lnTo>
                  <a:pt x="871869" y="1800146"/>
                </a:lnTo>
                <a:lnTo>
                  <a:pt x="886146" y="1799344"/>
                </a:lnTo>
                <a:lnTo>
                  <a:pt x="899634" y="1797741"/>
                </a:lnTo>
                <a:lnTo>
                  <a:pt x="913121" y="1796141"/>
                </a:lnTo>
                <a:lnTo>
                  <a:pt x="925817" y="1792130"/>
                </a:lnTo>
                <a:lnTo>
                  <a:pt x="938508" y="1788925"/>
                </a:lnTo>
                <a:lnTo>
                  <a:pt x="951201" y="1784118"/>
                </a:lnTo>
                <a:lnTo>
                  <a:pt x="963893" y="1779307"/>
                </a:lnTo>
                <a:lnTo>
                  <a:pt x="975002" y="1774498"/>
                </a:lnTo>
                <a:lnTo>
                  <a:pt x="986901" y="1767285"/>
                </a:lnTo>
                <a:lnTo>
                  <a:pt x="997214" y="1760876"/>
                </a:lnTo>
                <a:lnTo>
                  <a:pt x="1009113" y="1752858"/>
                </a:lnTo>
                <a:lnTo>
                  <a:pt x="1020221" y="1744844"/>
                </a:lnTo>
                <a:lnTo>
                  <a:pt x="1029740" y="1735224"/>
                </a:lnTo>
                <a:lnTo>
                  <a:pt x="1039261" y="1725608"/>
                </a:lnTo>
                <a:lnTo>
                  <a:pt x="1049574" y="1715990"/>
                </a:lnTo>
                <a:lnTo>
                  <a:pt x="1059093" y="1704770"/>
                </a:lnTo>
                <a:lnTo>
                  <a:pt x="1067026" y="1692745"/>
                </a:lnTo>
                <a:lnTo>
                  <a:pt x="1074959" y="1681527"/>
                </a:lnTo>
                <a:lnTo>
                  <a:pt x="1082894" y="1669502"/>
                </a:lnTo>
                <a:lnTo>
                  <a:pt x="1089240" y="1656680"/>
                </a:lnTo>
                <a:lnTo>
                  <a:pt x="1096381" y="1643855"/>
                </a:lnTo>
                <a:lnTo>
                  <a:pt x="1101933" y="1630232"/>
                </a:lnTo>
                <a:lnTo>
                  <a:pt x="1107488" y="1615803"/>
                </a:lnTo>
                <a:lnTo>
                  <a:pt x="1111453" y="1601376"/>
                </a:lnTo>
                <a:lnTo>
                  <a:pt x="1115417" y="1586949"/>
                </a:lnTo>
                <a:lnTo>
                  <a:pt x="1118593" y="1571724"/>
                </a:lnTo>
                <a:lnTo>
                  <a:pt x="1121766" y="1554890"/>
                </a:lnTo>
                <a:lnTo>
                  <a:pt x="1123352" y="1538861"/>
                </a:lnTo>
                <a:lnTo>
                  <a:pt x="1124940" y="1522831"/>
                </a:lnTo>
                <a:lnTo>
                  <a:pt x="1125734" y="1505200"/>
                </a:lnTo>
                <a:lnTo>
                  <a:pt x="1125734" y="1488368"/>
                </a:lnTo>
                <a:lnTo>
                  <a:pt x="1125734" y="1470732"/>
                </a:lnTo>
                <a:lnTo>
                  <a:pt x="1124940" y="1453101"/>
                </a:lnTo>
                <a:lnTo>
                  <a:pt x="1123352" y="1436269"/>
                </a:lnTo>
                <a:lnTo>
                  <a:pt x="1121766" y="1420242"/>
                </a:lnTo>
                <a:lnTo>
                  <a:pt x="1118593" y="1403410"/>
                </a:lnTo>
                <a:lnTo>
                  <a:pt x="1116211" y="1388181"/>
                </a:lnTo>
                <a:lnTo>
                  <a:pt x="1111453" y="1373754"/>
                </a:lnTo>
                <a:lnTo>
                  <a:pt x="1107488" y="1359327"/>
                </a:lnTo>
                <a:lnTo>
                  <a:pt x="1102726" y="1345704"/>
                </a:lnTo>
                <a:lnTo>
                  <a:pt x="1097173" y="1332077"/>
                </a:lnTo>
                <a:lnTo>
                  <a:pt x="1091620" y="1320057"/>
                </a:lnTo>
                <a:lnTo>
                  <a:pt x="1085274" y="1307230"/>
                </a:lnTo>
                <a:lnTo>
                  <a:pt x="1077341" y="1295209"/>
                </a:lnTo>
                <a:lnTo>
                  <a:pt x="1070200" y="1284789"/>
                </a:lnTo>
                <a:lnTo>
                  <a:pt x="1060679" y="1273569"/>
                </a:lnTo>
                <a:lnTo>
                  <a:pt x="1051952" y="1263951"/>
                </a:lnTo>
                <a:lnTo>
                  <a:pt x="1043225" y="1254333"/>
                </a:lnTo>
                <a:lnTo>
                  <a:pt x="1032914" y="1244715"/>
                </a:lnTo>
                <a:lnTo>
                  <a:pt x="1022601" y="1236701"/>
                </a:lnTo>
                <a:lnTo>
                  <a:pt x="1011496" y="1228683"/>
                </a:lnTo>
                <a:lnTo>
                  <a:pt x="1001178" y="1221472"/>
                </a:lnTo>
                <a:lnTo>
                  <a:pt x="989279" y="1215060"/>
                </a:lnTo>
                <a:lnTo>
                  <a:pt x="978172" y="1208647"/>
                </a:lnTo>
                <a:lnTo>
                  <a:pt x="965481" y="1204642"/>
                </a:lnTo>
                <a:lnTo>
                  <a:pt x="952787" y="1199031"/>
                </a:lnTo>
                <a:lnTo>
                  <a:pt x="939302" y="1195024"/>
                </a:lnTo>
                <a:lnTo>
                  <a:pt x="925817" y="1191816"/>
                </a:lnTo>
                <a:lnTo>
                  <a:pt x="911535" y="1189413"/>
                </a:lnTo>
                <a:lnTo>
                  <a:pt x="897257" y="1187009"/>
                </a:lnTo>
                <a:lnTo>
                  <a:pt x="882182" y="1185404"/>
                </a:lnTo>
                <a:lnTo>
                  <a:pt x="867110" y="1184602"/>
                </a:lnTo>
                <a:lnTo>
                  <a:pt x="852034" y="1183804"/>
                </a:lnTo>
                <a:lnTo>
                  <a:pt x="834580" y="1184602"/>
                </a:lnTo>
                <a:lnTo>
                  <a:pt x="815542" y="1186206"/>
                </a:lnTo>
                <a:lnTo>
                  <a:pt x="794122" y="1189413"/>
                </a:lnTo>
                <a:lnTo>
                  <a:pt x="771908" y="1192620"/>
                </a:lnTo>
                <a:lnTo>
                  <a:pt x="748109" y="1197427"/>
                </a:lnTo>
                <a:lnTo>
                  <a:pt x="722722" y="1203840"/>
                </a:lnTo>
                <a:lnTo>
                  <a:pt x="694956" y="1209451"/>
                </a:lnTo>
                <a:lnTo>
                  <a:pt x="666394" y="1218267"/>
                </a:lnTo>
                <a:lnTo>
                  <a:pt x="695749" y="804698"/>
                </a:lnTo>
                <a:lnTo>
                  <a:pt x="717962" y="807903"/>
                </a:lnTo>
                <a:lnTo>
                  <a:pt x="738588" y="810307"/>
                </a:lnTo>
                <a:lnTo>
                  <a:pt x="756042" y="811109"/>
                </a:lnTo>
                <a:lnTo>
                  <a:pt x="770322" y="811911"/>
                </a:lnTo>
                <a:lnTo>
                  <a:pt x="784601" y="811911"/>
                </a:lnTo>
                <a:lnTo>
                  <a:pt x="798089" y="811109"/>
                </a:lnTo>
                <a:lnTo>
                  <a:pt x="810782" y="809507"/>
                </a:lnTo>
                <a:lnTo>
                  <a:pt x="824267" y="807903"/>
                </a:lnTo>
                <a:lnTo>
                  <a:pt x="836961" y="804698"/>
                </a:lnTo>
                <a:lnTo>
                  <a:pt x="849654" y="802294"/>
                </a:lnTo>
                <a:lnTo>
                  <a:pt x="861553" y="798287"/>
                </a:lnTo>
                <a:lnTo>
                  <a:pt x="873455" y="794276"/>
                </a:lnTo>
                <a:lnTo>
                  <a:pt x="885354" y="788669"/>
                </a:lnTo>
                <a:lnTo>
                  <a:pt x="896463" y="783057"/>
                </a:lnTo>
                <a:lnTo>
                  <a:pt x="907569" y="778248"/>
                </a:lnTo>
                <a:lnTo>
                  <a:pt x="917882" y="771837"/>
                </a:lnTo>
                <a:lnTo>
                  <a:pt x="928987" y="764623"/>
                </a:lnTo>
                <a:lnTo>
                  <a:pt x="938508" y="756608"/>
                </a:lnTo>
                <a:lnTo>
                  <a:pt x="948819" y="747790"/>
                </a:lnTo>
                <a:lnTo>
                  <a:pt x="958340" y="738974"/>
                </a:lnTo>
                <a:lnTo>
                  <a:pt x="967067" y="730158"/>
                </a:lnTo>
                <a:lnTo>
                  <a:pt x="975796" y="721342"/>
                </a:lnTo>
                <a:lnTo>
                  <a:pt x="984521" y="710922"/>
                </a:lnTo>
                <a:lnTo>
                  <a:pt x="991661" y="701306"/>
                </a:lnTo>
                <a:lnTo>
                  <a:pt x="997214" y="691690"/>
                </a:lnTo>
                <a:lnTo>
                  <a:pt x="1003561" y="681268"/>
                </a:lnTo>
                <a:lnTo>
                  <a:pt x="1009113" y="670850"/>
                </a:lnTo>
                <a:lnTo>
                  <a:pt x="1014666" y="660427"/>
                </a:lnTo>
                <a:lnTo>
                  <a:pt x="1018633" y="650011"/>
                </a:lnTo>
                <a:lnTo>
                  <a:pt x="1022601" y="637989"/>
                </a:lnTo>
                <a:lnTo>
                  <a:pt x="1025773" y="627569"/>
                </a:lnTo>
                <a:lnTo>
                  <a:pt x="1028948" y="615548"/>
                </a:lnTo>
                <a:lnTo>
                  <a:pt x="1030532" y="603523"/>
                </a:lnTo>
                <a:lnTo>
                  <a:pt x="1032120" y="592305"/>
                </a:lnTo>
                <a:lnTo>
                  <a:pt x="1032914" y="580281"/>
                </a:lnTo>
                <a:lnTo>
                  <a:pt x="1032914" y="567456"/>
                </a:lnTo>
                <a:lnTo>
                  <a:pt x="1032914" y="556235"/>
                </a:lnTo>
                <a:lnTo>
                  <a:pt x="1032120" y="544215"/>
                </a:lnTo>
                <a:lnTo>
                  <a:pt x="1031326" y="533795"/>
                </a:lnTo>
                <a:lnTo>
                  <a:pt x="1029740" y="522575"/>
                </a:lnTo>
                <a:lnTo>
                  <a:pt x="1028154" y="512152"/>
                </a:lnTo>
                <a:lnTo>
                  <a:pt x="1024979" y="501736"/>
                </a:lnTo>
                <a:lnTo>
                  <a:pt x="1022601" y="492116"/>
                </a:lnTo>
                <a:lnTo>
                  <a:pt x="1018633" y="482498"/>
                </a:lnTo>
                <a:lnTo>
                  <a:pt x="1015460" y="472080"/>
                </a:lnTo>
                <a:lnTo>
                  <a:pt x="1010702" y="463264"/>
                </a:lnTo>
                <a:lnTo>
                  <a:pt x="1006731" y="455248"/>
                </a:lnTo>
                <a:lnTo>
                  <a:pt x="1001973" y="446432"/>
                </a:lnTo>
                <a:lnTo>
                  <a:pt x="995626" y="437616"/>
                </a:lnTo>
                <a:lnTo>
                  <a:pt x="990073" y="429601"/>
                </a:lnTo>
                <a:lnTo>
                  <a:pt x="984521" y="422387"/>
                </a:lnTo>
                <a:lnTo>
                  <a:pt x="977382" y="415174"/>
                </a:lnTo>
                <a:lnTo>
                  <a:pt x="970239" y="407962"/>
                </a:lnTo>
                <a:lnTo>
                  <a:pt x="963101" y="401547"/>
                </a:lnTo>
                <a:lnTo>
                  <a:pt x="954376" y="396740"/>
                </a:lnTo>
                <a:lnTo>
                  <a:pt x="946441" y="391131"/>
                </a:lnTo>
                <a:lnTo>
                  <a:pt x="937714" y="385519"/>
                </a:lnTo>
                <a:lnTo>
                  <a:pt x="928987" y="381511"/>
                </a:lnTo>
                <a:lnTo>
                  <a:pt x="920262" y="376704"/>
                </a:lnTo>
                <a:lnTo>
                  <a:pt x="909947" y="372695"/>
                </a:lnTo>
                <a:lnTo>
                  <a:pt x="900428" y="369488"/>
                </a:lnTo>
                <a:lnTo>
                  <a:pt x="890115" y="367084"/>
                </a:lnTo>
                <a:lnTo>
                  <a:pt x="879802" y="363879"/>
                </a:lnTo>
                <a:lnTo>
                  <a:pt x="868692" y="362277"/>
                </a:lnTo>
                <a:lnTo>
                  <a:pt x="858381" y="360672"/>
                </a:lnTo>
                <a:lnTo>
                  <a:pt x="846482" y="359872"/>
                </a:lnTo>
                <a:lnTo>
                  <a:pt x="835373" y="358268"/>
                </a:lnTo>
                <a:lnTo>
                  <a:pt x="822683" y="358268"/>
                </a:lnTo>
                <a:lnTo>
                  <a:pt x="809990" y="358268"/>
                </a:lnTo>
                <a:lnTo>
                  <a:pt x="798089" y="359872"/>
                </a:lnTo>
                <a:lnTo>
                  <a:pt x="786189" y="361474"/>
                </a:lnTo>
                <a:lnTo>
                  <a:pt x="774288" y="362277"/>
                </a:lnTo>
                <a:lnTo>
                  <a:pt x="763181" y="364679"/>
                </a:lnTo>
                <a:lnTo>
                  <a:pt x="752076" y="367888"/>
                </a:lnTo>
                <a:lnTo>
                  <a:pt x="741763" y="370290"/>
                </a:lnTo>
                <a:lnTo>
                  <a:pt x="730655" y="374299"/>
                </a:lnTo>
                <a:lnTo>
                  <a:pt x="721134" y="378304"/>
                </a:lnTo>
                <a:lnTo>
                  <a:pt x="710821" y="383115"/>
                </a:lnTo>
                <a:lnTo>
                  <a:pt x="701304" y="388726"/>
                </a:lnTo>
                <a:lnTo>
                  <a:pt x="692575" y="393535"/>
                </a:lnTo>
                <a:lnTo>
                  <a:pt x="683850" y="399144"/>
                </a:lnTo>
                <a:lnTo>
                  <a:pt x="674327" y="406358"/>
                </a:lnTo>
                <a:lnTo>
                  <a:pt x="666394" y="412767"/>
                </a:lnTo>
                <a:lnTo>
                  <a:pt x="658461" y="419983"/>
                </a:lnTo>
                <a:lnTo>
                  <a:pt x="650531" y="427998"/>
                </a:lnTo>
                <a:lnTo>
                  <a:pt x="642596" y="436814"/>
                </a:lnTo>
                <a:lnTo>
                  <a:pt x="636249" y="447237"/>
                </a:lnTo>
                <a:lnTo>
                  <a:pt x="629108" y="456851"/>
                </a:lnTo>
                <a:lnTo>
                  <a:pt x="622762" y="468071"/>
                </a:lnTo>
                <a:lnTo>
                  <a:pt x="616415" y="479295"/>
                </a:lnTo>
                <a:lnTo>
                  <a:pt x="610070" y="492116"/>
                </a:lnTo>
                <a:lnTo>
                  <a:pt x="605312" y="505741"/>
                </a:lnTo>
                <a:lnTo>
                  <a:pt x="599757" y="519368"/>
                </a:lnTo>
                <a:lnTo>
                  <a:pt x="594995" y="533795"/>
                </a:lnTo>
                <a:lnTo>
                  <a:pt x="591030" y="549824"/>
                </a:lnTo>
                <a:lnTo>
                  <a:pt x="586270" y="565053"/>
                </a:lnTo>
                <a:lnTo>
                  <a:pt x="578335" y="599517"/>
                </a:lnTo>
                <a:lnTo>
                  <a:pt x="571988" y="637185"/>
                </a:lnTo>
                <a:lnTo>
                  <a:pt x="30942" y="538604"/>
                </a:lnTo>
                <a:lnTo>
                  <a:pt x="39666" y="507345"/>
                </a:lnTo>
                <a:lnTo>
                  <a:pt x="49982" y="476089"/>
                </a:lnTo>
                <a:lnTo>
                  <a:pt x="60295" y="444830"/>
                </a:lnTo>
                <a:lnTo>
                  <a:pt x="72194" y="415974"/>
                </a:lnTo>
                <a:lnTo>
                  <a:pt x="85679" y="387122"/>
                </a:lnTo>
                <a:lnTo>
                  <a:pt x="99165" y="360672"/>
                </a:lnTo>
                <a:lnTo>
                  <a:pt x="114239" y="334223"/>
                </a:lnTo>
                <a:lnTo>
                  <a:pt x="129312" y="307773"/>
                </a:lnTo>
                <a:lnTo>
                  <a:pt x="145974" y="283730"/>
                </a:lnTo>
                <a:lnTo>
                  <a:pt x="164218" y="260487"/>
                </a:lnTo>
                <a:lnTo>
                  <a:pt x="182466" y="238044"/>
                </a:lnTo>
                <a:lnTo>
                  <a:pt x="202298" y="216404"/>
                </a:lnTo>
                <a:lnTo>
                  <a:pt x="222924" y="195565"/>
                </a:lnTo>
                <a:lnTo>
                  <a:pt x="244345" y="175529"/>
                </a:lnTo>
                <a:lnTo>
                  <a:pt x="266559" y="156291"/>
                </a:lnTo>
                <a:lnTo>
                  <a:pt x="291152" y="138659"/>
                </a:lnTo>
                <a:lnTo>
                  <a:pt x="314952" y="121828"/>
                </a:lnTo>
                <a:lnTo>
                  <a:pt x="341129" y="105798"/>
                </a:lnTo>
                <a:lnTo>
                  <a:pt x="368104" y="91373"/>
                </a:lnTo>
                <a:lnTo>
                  <a:pt x="395871" y="78549"/>
                </a:lnTo>
                <a:lnTo>
                  <a:pt x="426810" y="65726"/>
                </a:lnTo>
                <a:lnTo>
                  <a:pt x="456958" y="53703"/>
                </a:lnTo>
                <a:lnTo>
                  <a:pt x="488691" y="44085"/>
                </a:lnTo>
                <a:lnTo>
                  <a:pt x="522009" y="33667"/>
                </a:lnTo>
                <a:lnTo>
                  <a:pt x="556917" y="25650"/>
                </a:lnTo>
                <a:lnTo>
                  <a:pt x="592616" y="18438"/>
                </a:lnTo>
                <a:lnTo>
                  <a:pt x="629902" y="13627"/>
                </a:lnTo>
                <a:lnTo>
                  <a:pt x="667982" y="8018"/>
                </a:lnTo>
                <a:lnTo>
                  <a:pt x="707651" y="4011"/>
                </a:lnTo>
                <a:lnTo>
                  <a:pt x="748901" y="1606"/>
                </a:lnTo>
                <a:lnTo>
                  <a:pt x="790948" y="2"/>
                </a:lnTo>
                <a:lnTo>
                  <a:pt x="833788" y="2"/>
                </a:lnTo>
                <a:lnTo>
                  <a:pt x="851248" y="2"/>
                </a:lnTo>
                <a:cubicBezTo>
                  <a:pt x="851247" y="2"/>
                  <a:pt x="851244" y="0"/>
                  <a:pt x="851242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90000">
                <a:schemeClr val="accent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3200"/>
          </a:p>
        </p:txBody>
      </p:sp>
      <p:sp>
        <p:nvSpPr>
          <p:cNvPr id="29" name="TextBox 42"/>
          <p:cNvSpPr txBox="1"/>
          <p:nvPr/>
        </p:nvSpPr>
        <p:spPr>
          <a:xfrm>
            <a:off x="2202460" y="2781671"/>
            <a:ext cx="4636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成果</a:t>
            </a:r>
            <a:r>
              <a:rPr lang="en-US" altLang="zh-CN" sz="5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5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不足分析</a:t>
            </a:r>
          </a:p>
        </p:txBody>
      </p:sp>
      <p:sp>
        <p:nvSpPr>
          <p:cNvPr id="30" name="TextBox 21"/>
          <p:cNvSpPr txBox="1"/>
          <p:nvPr/>
        </p:nvSpPr>
        <p:spPr>
          <a:xfrm>
            <a:off x="2202460" y="3654150"/>
            <a:ext cx="449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i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Analysis of achievements and deficiencies</a:t>
            </a:r>
            <a:endParaRPr lang="zh-CN" altLang="en-US" sz="1800" i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2876" y="1276228"/>
            <a:ext cx="5185750" cy="432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08044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mph" presetSubtype="0" repeatCount="2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箭头 1"/>
          <p:cNvSpPr/>
          <p:nvPr/>
        </p:nvSpPr>
        <p:spPr>
          <a:xfrm>
            <a:off x="2249657" y="1554423"/>
            <a:ext cx="8928992" cy="2627734"/>
          </a:xfrm>
          <a:prstGeom prst="rightArrow">
            <a:avLst>
              <a:gd name="adj1" fmla="val 79016"/>
              <a:gd name="adj2" fmla="val 442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 rot="10800000">
            <a:off x="1013351" y="3714460"/>
            <a:ext cx="8928992" cy="2627734"/>
          </a:xfrm>
          <a:prstGeom prst="rightArrow">
            <a:avLst>
              <a:gd name="adj1" fmla="val 79016"/>
              <a:gd name="adj2" fmla="val 442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699544" y="2163596"/>
            <a:ext cx="1377854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267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获得经验</a:t>
            </a:r>
            <a:endParaRPr lang="en-US" altLang="zh-CN" sz="42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2"/>
          <p:cNvSpPr txBox="1"/>
          <p:nvPr/>
        </p:nvSpPr>
        <p:spPr>
          <a:xfrm>
            <a:off x="8343900" y="4297196"/>
            <a:ext cx="1335584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267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教吸取训</a:t>
            </a:r>
            <a:endParaRPr lang="en-US" altLang="zh-CN" sz="42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1"/>
          <p:cNvSpPr txBox="1"/>
          <p:nvPr/>
        </p:nvSpPr>
        <p:spPr>
          <a:xfrm>
            <a:off x="4236942" y="2175594"/>
            <a:ext cx="487848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点击输入详细的文字内容，文字语言要精炼概括，避免用华丽的辞藻修饰，给人以真实诚挚的感觉。内容的论点要明确，论据需充分，用清晰明了的思路呈现自己想要表达的观点。</a:t>
            </a:r>
            <a:endParaRPr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TextBox 21"/>
          <p:cNvSpPr txBox="1"/>
          <p:nvPr/>
        </p:nvSpPr>
        <p:spPr>
          <a:xfrm>
            <a:off x="3135217" y="4356819"/>
            <a:ext cx="487848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点击输入详细的文字内容，文字语言要精炼概括，避免用华丽的辞藻修饰，给人以真实诚挚的感觉。内容的论点要明确，论据需充分，用清晰明了的思路呈现自己想要表达的观点。</a:t>
            </a:r>
            <a:endParaRPr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Freeform 102"/>
          <p:cNvSpPr>
            <a:spLocks/>
          </p:cNvSpPr>
          <p:nvPr/>
        </p:nvSpPr>
        <p:spPr bwMode="auto">
          <a:xfrm>
            <a:off x="9641535" y="2419739"/>
            <a:ext cx="558935" cy="826252"/>
          </a:xfrm>
          <a:custGeom>
            <a:avLst/>
            <a:gdLst>
              <a:gd name="T0" fmla="*/ 128 w 136"/>
              <a:gd name="T1" fmla="*/ 185 h 201"/>
              <a:gd name="T2" fmla="*/ 117 w 136"/>
              <a:gd name="T3" fmla="*/ 177 h 201"/>
              <a:gd name="T4" fmla="*/ 117 w 136"/>
              <a:gd name="T5" fmla="*/ 155 h 201"/>
              <a:gd name="T6" fmla="*/ 126 w 136"/>
              <a:gd name="T7" fmla="*/ 150 h 201"/>
              <a:gd name="T8" fmla="*/ 110 w 136"/>
              <a:gd name="T9" fmla="*/ 142 h 201"/>
              <a:gd name="T10" fmla="*/ 111 w 136"/>
              <a:gd name="T11" fmla="*/ 103 h 201"/>
              <a:gd name="T12" fmla="*/ 112 w 136"/>
              <a:gd name="T13" fmla="*/ 91 h 201"/>
              <a:gd name="T14" fmla="*/ 42 w 136"/>
              <a:gd name="T15" fmla="*/ 6 h 201"/>
              <a:gd name="T16" fmla="*/ 9 w 136"/>
              <a:gd name="T17" fmla="*/ 22 h 201"/>
              <a:gd name="T18" fmla="*/ 8 w 136"/>
              <a:gd name="T19" fmla="*/ 33 h 201"/>
              <a:gd name="T20" fmla="*/ 22 w 136"/>
              <a:gd name="T21" fmla="*/ 30 h 201"/>
              <a:gd name="T22" fmla="*/ 22 w 136"/>
              <a:gd name="T23" fmla="*/ 30 h 201"/>
              <a:gd name="T24" fmla="*/ 10 w 136"/>
              <a:gd name="T25" fmla="*/ 55 h 201"/>
              <a:gd name="T26" fmla="*/ 3 w 136"/>
              <a:gd name="T27" fmla="*/ 78 h 201"/>
              <a:gd name="T28" fmla="*/ 19 w 136"/>
              <a:gd name="T29" fmla="*/ 84 h 201"/>
              <a:gd name="T30" fmla="*/ 33 w 136"/>
              <a:gd name="T31" fmla="*/ 69 h 201"/>
              <a:gd name="T32" fmla="*/ 44 w 136"/>
              <a:gd name="T33" fmla="*/ 90 h 201"/>
              <a:gd name="T34" fmla="*/ 20 w 136"/>
              <a:gd name="T35" fmla="*/ 124 h 201"/>
              <a:gd name="T36" fmla="*/ 23 w 136"/>
              <a:gd name="T37" fmla="*/ 135 h 201"/>
              <a:gd name="T38" fmla="*/ 25 w 136"/>
              <a:gd name="T39" fmla="*/ 137 h 201"/>
              <a:gd name="T40" fmla="*/ 27 w 136"/>
              <a:gd name="T41" fmla="*/ 139 h 201"/>
              <a:gd name="T42" fmla="*/ 29 w 136"/>
              <a:gd name="T43" fmla="*/ 141 h 201"/>
              <a:gd name="T44" fmla="*/ 30 w 136"/>
              <a:gd name="T45" fmla="*/ 142 h 201"/>
              <a:gd name="T46" fmla="*/ 23 w 136"/>
              <a:gd name="T47" fmla="*/ 142 h 201"/>
              <a:gd name="T48" fmla="*/ 11 w 136"/>
              <a:gd name="T49" fmla="*/ 150 h 201"/>
              <a:gd name="T50" fmla="*/ 13 w 136"/>
              <a:gd name="T51" fmla="*/ 154 h 201"/>
              <a:gd name="T52" fmla="*/ 16 w 136"/>
              <a:gd name="T53" fmla="*/ 155 h 201"/>
              <a:gd name="T54" fmla="*/ 20 w 136"/>
              <a:gd name="T55" fmla="*/ 155 h 201"/>
              <a:gd name="T56" fmla="*/ 20 w 136"/>
              <a:gd name="T57" fmla="*/ 177 h 201"/>
              <a:gd name="T58" fmla="*/ 20 w 136"/>
              <a:gd name="T59" fmla="*/ 177 h 201"/>
              <a:gd name="T60" fmla="*/ 9 w 136"/>
              <a:gd name="T61" fmla="*/ 187 h 201"/>
              <a:gd name="T62" fmla="*/ 7 w 136"/>
              <a:gd name="T63" fmla="*/ 189 h 201"/>
              <a:gd name="T64" fmla="*/ 6 w 136"/>
              <a:gd name="T65" fmla="*/ 190 h 201"/>
              <a:gd name="T66" fmla="*/ 5 w 136"/>
              <a:gd name="T67" fmla="*/ 190 h 201"/>
              <a:gd name="T68" fmla="*/ 4 w 136"/>
              <a:gd name="T69" fmla="*/ 191 h 201"/>
              <a:gd name="T70" fmla="*/ 4 w 136"/>
              <a:gd name="T71" fmla="*/ 191 h 201"/>
              <a:gd name="T72" fmla="*/ 3 w 136"/>
              <a:gd name="T73" fmla="*/ 193 h 201"/>
              <a:gd name="T74" fmla="*/ 2 w 136"/>
              <a:gd name="T75" fmla="*/ 193 h 201"/>
              <a:gd name="T76" fmla="*/ 2 w 136"/>
              <a:gd name="T77" fmla="*/ 194 h 201"/>
              <a:gd name="T78" fmla="*/ 2 w 136"/>
              <a:gd name="T79" fmla="*/ 195 h 201"/>
              <a:gd name="T80" fmla="*/ 2 w 136"/>
              <a:gd name="T81" fmla="*/ 197 h 201"/>
              <a:gd name="T82" fmla="*/ 2 w 136"/>
              <a:gd name="T83" fmla="*/ 198 h 201"/>
              <a:gd name="T84" fmla="*/ 2 w 136"/>
              <a:gd name="T85" fmla="*/ 199 h 201"/>
              <a:gd name="T86" fmla="*/ 3 w 136"/>
              <a:gd name="T87" fmla="*/ 200 h 201"/>
              <a:gd name="T88" fmla="*/ 6 w 136"/>
              <a:gd name="T89" fmla="*/ 201 h 201"/>
              <a:gd name="T90" fmla="*/ 52 w 136"/>
              <a:gd name="T91" fmla="*/ 201 h 201"/>
              <a:gd name="T92" fmla="*/ 136 w 136"/>
              <a:gd name="T93" fmla="*/ 196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6" h="201">
                <a:moveTo>
                  <a:pt x="128" y="188"/>
                </a:moveTo>
                <a:cubicBezTo>
                  <a:pt x="128" y="187"/>
                  <a:pt x="128" y="187"/>
                  <a:pt x="128" y="185"/>
                </a:cubicBezTo>
                <a:cubicBezTo>
                  <a:pt x="128" y="182"/>
                  <a:pt x="124" y="177"/>
                  <a:pt x="117" y="177"/>
                </a:cubicBezTo>
                <a:cubicBezTo>
                  <a:pt x="117" y="177"/>
                  <a:pt x="117" y="177"/>
                  <a:pt x="117" y="177"/>
                </a:cubicBezTo>
                <a:cubicBezTo>
                  <a:pt x="115" y="174"/>
                  <a:pt x="111" y="170"/>
                  <a:pt x="111" y="165"/>
                </a:cubicBezTo>
                <a:cubicBezTo>
                  <a:pt x="111" y="161"/>
                  <a:pt x="115" y="157"/>
                  <a:pt x="117" y="155"/>
                </a:cubicBezTo>
                <a:cubicBezTo>
                  <a:pt x="120" y="155"/>
                  <a:pt x="121" y="155"/>
                  <a:pt x="122" y="155"/>
                </a:cubicBezTo>
                <a:cubicBezTo>
                  <a:pt x="123" y="155"/>
                  <a:pt x="126" y="154"/>
                  <a:pt x="126" y="150"/>
                </a:cubicBezTo>
                <a:cubicBezTo>
                  <a:pt x="126" y="147"/>
                  <a:pt x="122" y="142"/>
                  <a:pt x="114" y="142"/>
                </a:cubicBezTo>
                <a:cubicBezTo>
                  <a:pt x="113" y="142"/>
                  <a:pt x="112" y="142"/>
                  <a:pt x="110" y="142"/>
                </a:cubicBezTo>
                <a:cubicBezTo>
                  <a:pt x="123" y="132"/>
                  <a:pt x="123" y="132"/>
                  <a:pt x="123" y="132"/>
                </a:cubicBezTo>
                <a:cubicBezTo>
                  <a:pt x="123" y="132"/>
                  <a:pt x="111" y="115"/>
                  <a:pt x="111" y="103"/>
                </a:cubicBezTo>
                <a:cubicBezTo>
                  <a:pt x="111" y="103"/>
                  <a:pt x="111" y="103"/>
                  <a:pt x="111" y="102"/>
                </a:cubicBezTo>
                <a:cubicBezTo>
                  <a:pt x="111" y="99"/>
                  <a:pt x="111" y="95"/>
                  <a:pt x="112" y="91"/>
                </a:cubicBezTo>
                <a:cubicBezTo>
                  <a:pt x="112" y="79"/>
                  <a:pt x="113" y="53"/>
                  <a:pt x="102" y="33"/>
                </a:cubicBezTo>
                <a:cubicBezTo>
                  <a:pt x="91" y="12"/>
                  <a:pt x="69" y="0"/>
                  <a:pt x="42" y="6"/>
                </a:cubicBezTo>
                <a:cubicBezTo>
                  <a:pt x="30" y="9"/>
                  <a:pt x="21" y="16"/>
                  <a:pt x="16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11" y="23"/>
                  <a:pt x="12" y="24"/>
                  <a:pt x="13" y="25"/>
                </a:cubicBezTo>
                <a:cubicBezTo>
                  <a:pt x="9" y="29"/>
                  <a:pt x="8" y="33"/>
                  <a:pt x="8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22" y="31"/>
                  <a:pt x="22" y="30"/>
                  <a:pt x="22" y="30"/>
                </a:cubicBezTo>
                <a:cubicBezTo>
                  <a:pt x="21" y="29"/>
                  <a:pt x="20" y="29"/>
                  <a:pt x="19" y="28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13" y="43"/>
                  <a:pt x="12" y="44"/>
                </a:cubicBezTo>
                <a:cubicBezTo>
                  <a:pt x="12" y="45"/>
                  <a:pt x="12" y="52"/>
                  <a:pt x="10" y="55"/>
                </a:cubicBezTo>
                <a:cubicBezTo>
                  <a:pt x="9" y="57"/>
                  <a:pt x="2" y="69"/>
                  <a:pt x="1" y="70"/>
                </a:cubicBezTo>
                <a:cubicBezTo>
                  <a:pt x="0" y="71"/>
                  <a:pt x="2" y="75"/>
                  <a:pt x="3" y="78"/>
                </a:cubicBezTo>
                <a:cubicBezTo>
                  <a:pt x="5" y="81"/>
                  <a:pt x="7" y="82"/>
                  <a:pt x="9" y="82"/>
                </a:cubicBezTo>
                <a:cubicBezTo>
                  <a:pt x="12" y="83"/>
                  <a:pt x="18" y="84"/>
                  <a:pt x="19" y="84"/>
                </a:cubicBezTo>
                <a:cubicBezTo>
                  <a:pt x="20" y="85"/>
                  <a:pt x="24" y="83"/>
                  <a:pt x="25" y="82"/>
                </a:cubicBezTo>
                <a:cubicBezTo>
                  <a:pt x="26" y="81"/>
                  <a:pt x="29" y="72"/>
                  <a:pt x="33" y="69"/>
                </a:cubicBezTo>
                <a:cubicBezTo>
                  <a:pt x="37" y="66"/>
                  <a:pt x="43" y="65"/>
                  <a:pt x="47" y="64"/>
                </a:cubicBezTo>
                <a:cubicBezTo>
                  <a:pt x="48" y="68"/>
                  <a:pt x="49" y="82"/>
                  <a:pt x="44" y="90"/>
                </a:cubicBezTo>
                <a:cubicBezTo>
                  <a:pt x="36" y="103"/>
                  <a:pt x="23" y="117"/>
                  <a:pt x="20" y="123"/>
                </a:cubicBezTo>
                <a:cubicBezTo>
                  <a:pt x="20" y="123"/>
                  <a:pt x="20" y="123"/>
                  <a:pt x="20" y="124"/>
                </a:cubicBezTo>
                <a:cubicBezTo>
                  <a:pt x="17" y="129"/>
                  <a:pt x="18" y="133"/>
                  <a:pt x="18" y="133"/>
                </a:cubicBezTo>
                <a:cubicBezTo>
                  <a:pt x="18" y="133"/>
                  <a:pt x="21" y="134"/>
                  <a:pt x="23" y="135"/>
                </a:cubicBezTo>
                <a:cubicBezTo>
                  <a:pt x="24" y="136"/>
                  <a:pt x="25" y="136"/>
                  <a:pt x="2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6" y="137"/>
                  <a:pt x="27" y="138"/>
                  <a:pt x="27" y="139"/>
                </a:cubicBezTo>
                <a:cubicBezTo>
                  <a:pt x="27" y="139"/>
                  <a:pt x="27" y="139"/>
                  <a:pt x="27" y="139"/>
                </a:cubicBezTo>
                <a:cubicBezTo>
                  <a:pt x="28" y="139"/>
                  <a:pt x="28" y="140"/>
                  <a:pt x="28" y="140"/>
                </a:cubicBezTo>
                <a:cubicBezTo>
                  <a:pt x="29" y="140"/>
                  <a:pt x="29" y="140"/>
                  <a:pt x="29" y="141"/>
                </a:cubicBezTo>
                <a:cubicBezTo>
                  <a:pt x="29" y="141"/>
                  <a:pt x="29" y="142"/>
                  <a:pt x="30" y="142"/>
                </a:cubicBezTo>
                <a:cubicBezTo>
                  <a:pt x="30" y="142"/>
                  <a:pt x="30" y="142"/>
                  <a:pt x="30" y="142"/>
                </a:cubicBezTo>
                <a:cubicBezTo>
                  <a:pt x="27" y="142"/>
                  <a:pt x="25" y="142"/>
                  <a:pt x="24" y="142"/>
                </a:cubicBezTo>
                <a:cubicBezTo>
                  <a:pt x="23" y="142"/>
                  <a:pt x="23" y="142"/>
                  <a:pt x="23" y="142"/>
                </a:cubicBezTo>
                <a:cubicBezTo>
                  <a:pt x="20" y="142"/>
                  <a:pt x="17" y="143"/>
                  <a:pt x="15" y="145"/>
                </a:cubicBezTo>
                <a:cubicBezTo>
                  <a:pt x="12" y="146"/>
                  <a:pt x="11" y="149"/>
                  <a:pt x="11" y="150"/>
                </a:cubicBezTo>
                <a:cubicBezTo>
                  <a:pt x="11" y="152"/>
                  <a:pt x="12" y="154"/>
                  <a:pt x="13" y="154"/>
                </a:cubicBezTo>
                <a:cubicBezTo>
                  <a:pt x="13" y="154"/>
                  <a:pt x="13" y="154"/>
                  <a:pt x="13" y="154"/>
                </a:cubicBezTo>
                <a:cubicBezTo>
                  <a:pt x="14" y="155"/>
                  <a:pt x="15" y="155"/>
                  <a:pt x="16" y="155"/>
                </a:cubicBezTo>
                <a:cubicBezTo>
                  <a:pt x="16" y="155"/>
                  <a:pt x="16" y="155"/>
                  <a:pt x="16" y="155"/>
                </a:cubicBezTo>
                <a:cubicBezTo>
                  <a:pt x="16" y="155"/>
                  <a:pt x="16" y="155"/>
                  <a:pt x="16" y="155"/>
                </a:cubicBezTo>
                <a:cubicBezTo>
                  <a:pt x="16" y="155"/>
                  <a:pt x="18" y="155"/>
                  <a:pt x="20" y="155"/>
                </a:cubicBezTo>
                <a:cubicBezTo>
                  <a:pt x="23" y="157"/>
                  <a:pt x="26" y="161"/>
                  <a:pt x="26" y="165"/>
                </a:cubicBezTo>
                <a:cubicBezTo>
                  <a:pt x="26" y="170"/>
                  <a:pt x="23" y="174"/>
                  <a:pt x="20" y="177"/>
                </a:cubicBezTo>
                <a:cubicBezTo>
                  <a:pt x="20" y="177"/>
                  <a:pt x="20" y="177"/>
                  <a:pt x="20" y="177"/>
                </a:cubicBezTo>
                <a:cubicBezTo>
                  <a:pt x="20" y="177"/>
                  <a:pt x="20" y="177"/>
                  <a:pt x="20" y="177"/>
                </a:cubicBezTo>
                <a:cubicBezTo>
                  <a:pt x="14" y="177"/>
                  <a:pt x="9" y="182"/>
                  <a:pt x="9" y="185"/>
                </a:cubicBezTo>
                <a:cubicBezTo>
                  <a:pt x="9" y="186"/>
                  <a:pt x="9" y="187"/>
                  <a:pt x="9" y="187"/>
                </a:cubicBezTo>
                <a:cubicBezTo>
                  <a:pt x="10" y="187"/>
                  <a:pt x="10" y="188"/>
                  <a:pt x="10" y="188"/>
                </a:cubicBezTo>
                <a:cubicBezTo>
                  <a:pt x="9" y="188"/>
                  <a:pt x="8" y="189"/>
                  <a:pt x="7" y="189"/>
                </a:cubicBezTo>
                <a:cubicBezTo>
                  <a:pt x="6" y="189"/>
                  <a:pt x="6" y="189"/>
                  <a:pt x="6" y="189"/>
                </a:cubicBezTo>
                <a:cubicBezTo>
                  <a:pt x="6" y="190"/>
                  <a:pt x="6" y="190"/>
                  <a:pt x="6" y="190"/>
                </a:cubicBezTo>
                <a:cubicBezTo>
                  <a:pt x="6" y="190"/>
                  <a:pt x="6" y="190"/>
                  <a:pt x="6" y="190"/>
                </a:cubicBezTo>
                <a:cubicBezTo>
                  <a:pt x="6" y="190"/>
                  <a:pt x="5" y="190"/>
                  <a:pt x="5" y="190"/>
                </a:cubicBezTo>
                <a:cubicBezTo>
                  <a:pt x="5" y="190"/>
                  <a:pt x="5" y="190"/>
                  <a:pt x="5" y="190"/>
                </a:cubicBezTo>
                <a:cubicBezTo>
                  <a:pt x="5" y="190"/>
                  <a:pt x="5" y="191"/>
                  <a:pt x="4" y="191"/>
                </a:cubicBezTo>
                <a:cubicBezTo>
                  <a:pt x="4" y="191"/>
                  <a:pt x="4" y="191"/>
                  <a:pt x="4" y="191"/>
                </a:cubicBezTo>
                <a:cubicBezTo>
                  <a:pt x="4" y="191"/>
                  <a:pt x="4" y="191"/>
                  <a:pt x="4" y="191"/>
                </a:cubicBezTo>
                <a:cubicBezTo>
                  <a:pt x="3" y="192"/>
                  <a:pt x="3" y="192"/>
                  <a:pt x="3" y="192"/>
                </a:cubicBezTo>
                <a:cubicBezTo>
                  <a:pt x="3" y="192"/>
                  <a:pt x="3" y="192"/>
                  <a:pt x="3" y="193"/>
                </a:cubicBezTo>
                <a:cubicBezTo>
                  <a:pt x="3" y="193"/>
                  <a:pt x="3" y="193"/>
                  <a:pt x="2" y="193"/>
                </a:cubicBezTo>
                <a:cubicBezTo>
                  <a:pt x="2" y="193"/>
                  <a:pt x="2" y="193"/>
                  <a:pt x="2" y="193"/>
                </a:cubicBezTo>
                <a:cubicBezTo>
                  <a:pt x="2" y="193"/>
                  <a:pt x="2" y="194"/>
                  <a:pt x="2" y="194"/>
                </a:cubicBezTo>
                <a:cubicBezTo>
                  <a:pt x="2" y="194"/>
                  <a:pt x="2" y="194"/>
                  <a:pt x="2" y="194"/>
                </a:cubicBezTo>
                <a:cubicBezTo>
                  <a:pt x="2" y="194"/>
                  <a:pt x="2" y="194"/>
                  <a:pt x="2" y="195"/>
                </a:cubicBezTo>
                <a:cubicBezTo>
                  <a:pt x="2" y="195"/>
                  <a:pt x="2" y="195"/>
                  <a:pt x="2" y="195"/>
                </a:cubicBezTo>
                <a:cubicBezTo>
                  <a:pt x="1" y="195"/>
                  <a:pt x="1" y="196"/>
                  <a:pt x="1" y="196"/>
                </a:cubicBezTo>
                <a:cubicBezTo>
                  <a:pt x="1" y="196"/>
                  <a:pt x="2" y="197"/>
                  <a:pt x="2" y="197"/>
                </a:cubicBezTo>
                <a:cubicBezTo>
                  <a:pt x="2" y="197"/>
                  <a:pt x="2" y="198"/>
                  <a:pt x="2" y="198"/>
                </a:cubicBezTo>
                <a:cubicBezTo>
                  <a:pt x="2" y="198"/>
                  <a:pt x="2" y="198"/>
                  <a:pt x="2" y="198"/>
                </a:cubicBezTo>
                <a:cubicBezTo>
                  <a:pt x="2" y="198"/>
                  <a:pt x="2" y="198"/>
                  <a:pt x="2" y="199"/>
                </a:cubicBezTo>
                <a:cubicBezTo>
                  <a:pt x="2" y="199"/>
                  <a:pt x="2" y="199"/>
                  <a:pt x="2" y="199"/>
                </a:cubicBezTo>
                <a:cubicBezTo>
                  <a:pt x="3" y="199"/>
                  <a:pt x="3" y="199"/>
                  <a:pt x="3" y="200"/>
                </a:cubicBezTo>
                <a:cubicBezTo>
                  <a:pt x="3" y="200"/>
                  <a:pt x="3" y="200"/>
                  <a:pt x="3" y="200"/>
                </a:cubicBezTo>
                <a:cubicBezTo>
                  <a:pt x="3" y="200"/>
                  <a:pt x="3" y="200"/>
                  <a:pt x="3" y="200"/>
                </a:cubicBezTo>
                <a:cubicBezTo>
                  <a:pt x="4" y="201"/>
                  <a:pt x="5" y="201"/>
                  <a:pt x="6" y="201"/>
                </a:cubicBezTo>
                <a:cubicBezTo>
                  <a:pt x="6" y="201"/>
                  <a:pt x="6" y="201"/>
                  <a:pt x="6" y="201"/>
                </a:cubicBezTo>
                <a:cubicBezTo>
                  <a:pt x="7" y="201"/>
                  <a:pt x="28" y="201"/>
                  <a:pt x="52" y="201"/>
                </a:cubicBezTo>
                <a:cubicBezTo>
                  <a:pt x="87" y="201"/>
                  <a:pt x="130" y="201"/>
                  <a:pt x="131" y="201"/>
                </a:cubicBezTo>
                <a:cubicBezTo>
                  <a:pt x="133" y="201"/>
                  <a:pt x="136" y="200"/>
                  <a:pt x="136" y="196"/>
                </a:cubicBezTo>
                <a:cubicBezTo>
                  <a:pt x="136" y="193"/>
                  <a:pt x="133" y="189"/>
                  <a:pt x="128" y="1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Freeform 104"/>
          <p:cNvSpPr>
            <a:spLocks noEditPoints="1"/>
          </p:cNvSpPr>
          <p:nvPr/>
        </p:nvSpPr>
        <p:spPr bwMode="auto">
          <a:xfrm>
            <a:off x="1930774" y="4545267"/>
            <a:ext cx="746449" cy="966120"/>
          </a:xfrm>
          <a:custGeom>
            <a:avLst/>
            <a:gdLst>
              <a:gd name="T0" fmla="*/ 130 w 148"/>
              <a:gd name="T1" fmla="*/ 112 h 191"/>
              <a:gd name="T2" fmla="*/ 148 w 148"/>
              <a:gd name="T3" fmla="*/ 67 h 191"/>
              <a:gd name="T4" fmla="*/ 82 w 148"/>
              <a:gd name="T5" fmla="*/ 0 h 191"/>
              <a:gd name="T6" fmla="*/ 45 w 148"/>
              <a:gd name="T7" fmla="*/ 12 h 191"/>
              <a:gd name="T8" fmla="*/ 44 w 148"/>
              <a:gd name="T9" fmla="*/ 12 h 191"/>
              <a:gd name="T10" fmla="*/ 43 w 148"/>
              <a:gd name="T11" fmla="*/ 13 h 191"/>
              <a:gd name="T12" fmla="*/ 28 w 148"/>
              <a:gd name="T13" fmla="*/ 28 h 191"/>
              <a:gd name="T14" fmla="*/ 17 w 148"/>
              <a:gd name="T15" fmla="*/ 53 h 191"/>
              <a:gd name="T16" fmla="*/ 20 w 148"/>
              <a:gd name="T17" fmla="*/ 74 h 191"/>
              <a:gd name="T18" fmla="*/ 2 w 148"/>
              <a:gd name="T19" fmla="*/ 101 h 191"/>
              <a:gd name="T20" fmla="*/ 7 w 148"/>
              <a:gd name="T21" fmla="*/ 110 h 191"/>
              <a:gd name="T22" fmla="*/ 18 w 148"/>
              <a:gd name="T23" fmla="*/ 110 h 191"/>
              <a:gd name="T24" fmla="*/ 19 w 148"/>
              <a:gd name="T25" fmla="*/ 118 h 191"/>
              <a:gd name="T26" fmla="*/ 22 w 148"/>
              <a:gd name="T27" fmla="*/ 122 h 191"/>
              <a:gd name="T28" fmla="*/ 20 w 148"/>
              <a:gd name="T29" fmla="*/ 129 h 191"/>
              <a:gd name="T30" fmla="*/ 25 w 148"/>
              <a:gd name="T31" fmla="*/ 133 h 191"/>
              <a:gd name="T32" fmla="*/ 35 w 148"/>
              <a:gd name="T33" fmla="*/ 152 h 191"/>
              <a:gd name="T34" fmla="*/ 44 w 148"/>
              <a:gd name="T35" fmla="*/ 151 h 191"/>
              <a:gd name="T36" fmla="*/ 51 w 148"/>
              <a:gd name="T37" fmla="*/ 150 h 191"/>
              <a:gd name="T38" fmla="*/ 60 w 148"/>
              <a:gd name="T39" fmla="*/ 159 h 191"/>
              <a:gd name="T40" fmla="*/ 58 w 148"/>
              <a:gd name="T41" fmla="*/ 171 h 191"/>
              <a:gd name="T42" fmla="*/ 49 w 148"/>
              <a:gd name="T43" fmla="*/ 191 h 191"/>
              <a:gd name="T44" fmla="*/ 89 w 148"/>
              <a:gd name="T45" fmla="*/ 171 h 191"/>
              <a:gd name="T46" fmla="*/ 131 w 148"/>
              <a:gd name="T47" fmla="*/ 163 h 191"/>
              <a:gd name="T48" fmla="*/ 130 w 148"/>
              <a:gd name="T49" fmla="*/ 112 h 191"/>
              <a:gd name="T50" fmla="*/ 104 w 148"/>
              <a:gd name="T51" fmla="*/ 76 h 191"/>
              <a:gd name="T52" fmla="*/ 101 w 148"/>
              <a:gd name="T53" fmla="*/ 72 h 191"/>
              <a:gd name="T54" fmla="*/ 70 w 148"/>
              <a:gd name="T55" fmla="*/ 114 h 191"/>
              <a:gd name="T56" fmla="*/ 76 w 148"/>
              <a:gd name="T57" fmla="*/ 78 h 191"/>
              <a:gd name="T58" fmla="*/ 63 w 148"/>
              <a:gd name="T59" fmla="*/ 78 h 191"/>
              <a:gd name="T60" fmla="*/ 68 w 148"/>
              <a:gd name="T61" fmla="*/ 59 h 191"/>
              <a:gd name="T62" fmla="*/ 62 w 148"/>
              <a:gd name="T63" fmla="*/ 59 h 191"/>
              <a:gd name="T64" fmla="*/ 49 w 148"/>
              <a:gd name="T65" fmla="*/ 22 h 191"/>
              <a:gd name="T66" fmla="*/ 49 w 148"/>
              <a:gd name="T67" fmla="*/ 21 h 191"/>
              <a:gd name="T68" fmla="*/ 49 w 148"/>
              <a:gd name="T69" fmla="*/ 21 h 191"/>
              <a:gd name="T70" fmla="*/ 49 w 148"/>
              <a:gd name="T71" fmla="*/ 21 h 191"/>
              <a:gd name="T72" fmla="*/ 50 w 148"/>
              <a:gd name="T73" fmla="*/ 21 h 191"/>
              <a:gd name="T74" fmla="*/ 82 w 148"/>
              <a:gd name="T75" fmla="*/ 11 h 191"/>
              <a:gd name="T76" fmla="*/ 135 w 148"/>
              <a:gd name="T77" fmla="*/ 48 h 191"/>
              <a:gd name="T78" fmla="*/ 135 w 148"/>
              <a:gd name="T79" fmla="*/ 70 h 191"/>
              <a:gd name="T80" fmla="*/ 104 w 148"/>
              <a:gd name="T81" fmla="*/ 76 h 191"/>
              <a:gd name="T82" fmla="*/ 90 w 148"/>
              <a:gd name="T83" fmla="*/ 61 h 191"/>
              <a:gd name="T84" fmla="*/ 103 w 148"/>
              <a:gd name="T85" fmla="*/ 61 h 191"/>
              <a:gd name="T86" fmla="*/ 75 w 148"/>
              <a:gd name="T87" fmla="*/ 102 h 191"/>
              <a:gd name="T88" fmla="*/ 81 w 148"/>
              <a:gd name="T89" fmla="*/ 74 h 191"/>
              <a:gd name="T90" fmla="*/ 68 w 148"/>
              <a:gd name="T91" fmla="*/ 74 h 191"/>
              <a:gd name="T92" fmla="*/ 76 w 148"/>
              <a:gd name="T93" fmla="*/ 40 h 191"/>
              <a:gd name="T94" fmla="*/ 97 w 148"/>
              <a:gd name="T95" fmla="*/ 40 h 191"/>
              <a:gd name="T96" fmla="*/ 90 w 148"/>
              <a:gd name="T97" fmla="*/ 6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8" h="191">
                <a:moveTo>
                  <a:pt x="130" y="112"/>
                </a:moveTo>
                <a:cubicBezTo>
                  <a:pt x="142" y="92"/>
                  <a:pt x="148" y="84"/>
                  <a:pt x="148" y="67"/>
                </a:cubicBezTo>
                <a:cubicBezTo>
                  <a:pt x="148" y="30"/>
                  <a:pt x="118" y="0"/>
                  <a:pt x="82" y="0"/>
                </a:cubicBezTo>
                <a:cubicBezTo>
                  <a:pt x="68" y="0"/>
                  <a:pt x="55" y="5"/>
                  <a:pt x="45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3" y="13"/>
                </a:cubicBezTo>
                <a:cubicBezTo>
                  <a:pt x="37" y="17"/>
                  <a:pt x="32" y="22"/>
                  <a:pt x="28" y="28"/>
                </a:cubicBezTo>
                <a:cubicBezTo>
                  <a:pt x="23" y="35"/>
                  <a:pt x="19" y="44"/>
                  <a:pt x="17" y="53"/>
                </a:cubicBezTo>
                <a:cubicBezTo>
                  <a:pt x="14" y="68"/>
                  <a:pt x="20" y="68"/>
                  <a:pt x="20" y="74"/>
                </a:cubicBezTo>
                <a:cubicBezTo>
                  <a:pt x="20" y="79"/>
                  <a:pt x="11" y="89"/>
                  <a:pt x="2" y="101"/>
                </a:cubicBezTo>
                <a:cubicBezTo>
                  <a:pt x="0" y="104"/>
                  <a:pt x="1" y="110"/>
                  <a:pt x="7" y="110"/>
                </a:cubicBezTo>
                <a:cubicBezTo>
                  <a:pt x="18" y="110"/>
                  <a:pt x="18" y="110"/>
                  <a:pt x="18" y="110"/>
                </a:cubicBezTo>
                <a:cubicBezTo>
                  <a:pt x="25" y="110"/>
                  <a:pt x="20" y="117"/>
                  <a:pt x="19" y="118"/>
                </a:cubicBezTo>
                <a:cubicBezTo>
                  <a:pt x="19" y="119"/>
                  <a:pt x="22" y="122"/>
                  <a:pt x="22" y="122"/>
                </a:cubicBezTo>
                <a:cubicBezTo>
                  <a:pt x="22" y="122"/>
                  <a:pt x="18" y="126"/>
                  <a:pt x="20" y="129"/>
                </a:cubicBezTo>
                <a:cubicBezTo>
                  <a:pt x="20" y="130"/>
                  <a:pt x="26" y="129"/>
                  <a:pt x="25" y="133"/>
                </a:cubicBezTo>
                <a:cubicBezTo>
                  <a:pt x="21" y="150"/>
                  <a:pt x="30" y="152"/>
                  <a:pt x="35" y="152"/>
                </a:cubicBezTo>
                <a:cubicBezTo>
                  <a:pt x="38" y="152"/>
                  <a:pt x="41" y="152"/>
                  <a:pt x="44" y="151"/>
                </a:cubicBezTo>
                <a:cubicBezTo>
                  <a:pt x="46" y="150"/>
                  <a:pt x="49" y="150"/>
                  <a:pt x="51" y="150"/>
                </a:cubicBezTo>
                <a:cubicBezTo>
                  <a:pt x="57" y="150"/>
                  <a:pt x="61" y="153"/>
                  <a:pt x="60" y="159"/>
                </a:cubicBezTo>
                <a:cubicBezTo>
                  <a:pt x="58" y="164"/>
                  <a:pt x="58" y="167"/>
                  <a:pt x="58" y="171"/>
                </a:cubicBezTo>
                <a:cubicBezTo>
                  <a:pt x="57" y="175"/>
                  <a:pt x="49" y="191"/>
                  <a:pt x="49" y="191"/>
                </a:cubicBezTo>
                <a:cubicBezTo>
                  <a:pt x="49" y="191"/>
                  <a:pt x="62" y="182"/>
                  <a:pt x="89" y="171"/>
                </a:cubicBezTo>
                <a:cubicBezTo>
                  <a:pt x="115" y="159"/>
                  <a:pt x="131" y="163"/>
                  <a:pt x="131" y="163"/>
                </a:cubicBezTo>
                <a:cubicBezTo>
                  <a:pt x="131" y="163"/>
                  <a:pt x="118" y="132"/>
                  <a:pt x="130" y="112"/>
                </a:cubicBezTo>
                <a:close/>
                <a:moveTo>
                  <a:pt x="104" y="76"/>
                </a:moveTo>
                <a:cubicBezTo>
                  <a:pt x="103" y="75"/>
                  <a:pt x="102" y="73"/>
                  <a:pt x="101" y="72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6" y="78"/>
                  <a:pt x="76" y="78"/>
                  <a:pt x="76" y="78"/>
                </a:cubicBezTo>
                <a:cubicBezTo>
                  <a:pt x="63" y="78"/>
                  <a:pt x="63" y="78"/>
                  <a:pt x="63" y="78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59"/>
                  <a:pt x="64" y="59"/>
                  <a:pt x="62" y="59"/>
                </a:cubicBezTo>
                <a:cubicBezTo>
                  <a:pt x="37" y="62"/>
                  <a:pt x="30" y="36"/>
                  <a:pt x="49" y="22"/>
                </a:cubicBezTo>
                <a:cubicBezTo>
                  <a:pt x="49" y="21"/>
                  <a:pt x="49" y="21"/>
                  <a:pt x="49" y="21"/>
                </a:cubicBezTo>
                <a:cubicBezTo>
                  <a:pt x="49" y="21"/>
                  <a:pt x="49" y="21"/>
                  <a:pt x="49" y="21"/>
                </a:cubicBezTo>
                <a:cubicBezTo>
                  <a:pt x="49" y="21"/>
                  <a:pt x="49" y="21"/>
                  <a:pt x="49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9" y="14"/>
                  <a:pt x="70" y="11"/>
                  <a:pt x="82" y="11"/>
                </a:cubicBezTo>
                <a:cubicBezTo>
                  <a:pt x="106" y="11"/>
                  <a:pt x="127" y="26"/>
                  <a:pt x="135" y="48"/>
                </a:cubicBezTo>
                <a:cubicBezTo>
                  <a:pt x="138" y="57"/>
                  <a:pt x="138" y="63"/>
                  <a:pt x="135" y="70"/>
                </a:cubicBezTo>
                <a:cubicBezTo>
                  <a:pt x="130" y="82"/>
                  <a:pt x="108" y="83"/>
                  <a:pt x="104" y="76"/>
                </a:cubicBezTo>
                <a:close/>
                <a:moveTo>
                  <a:pt x="90" y="61"/>
                </a:moveTo>
                <a:cubicBezTo>
                  <a:pt x="103" y="61"/>
                  <a:pt x="103" y="61"/>
                  <a:pt x="103" y="61"/>
                </a:cubicBezTo>
                <a:cubicBezTo>
                  <a:pt x="75" y="102"/>
                  <a:pt x="75" y="102"/>
                  <a:pt x="75" y="102"/>
                </a:cubicBezTo>
                <a:cubicBezTo>
                  <a:pt x="81" y="74"/>
                  <a:pt x="81" y="74"/>
                  <a:pt x="81" y="74"/>
                </a:cubicBezTo>
                <a:cubicBezTo>
                  <a:pt x="68" y="74"/>
                  <a:pt x="68" y="74"/>
                  <a:pt x="68" y="74"/>
                </a:cubicBezTo>
                <a:cubicBezTo>
                  <a:pt x="76" y="40"/>
                  <a:pt x="76" y="40"/>
                  <a:pt x="76" y="40"/>
                </a:cubicBezTo>
                <a:cubicBezTo>
                  <a:pt x="97" y="40"/>
                  <a:pt x="97" y="40"/>
                  <a:pt x="97" y="40"/>
                </a:cubicBezTo>
                <a:lnTo>
                  <a:pt x="90" y="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成果与不足分析</a:t>
            </a:r>
            <a:endParaRPr lang="zh-CN" altLang="en-US" dirty="0"/>
          </a:p>
        </p:txBody>
      </p:sp>
      <p:sp>
        <p:nvSpPr>
          <p:cNvPr id="8" name="等腰三角形 7"/>
          <p:cNvSpPr/>
          <p:nvPr/>
        </p:nvSpPr>
        <p:spPr>
          <a:xfrm rot="16200000">
            <a:off x="3625" y="2850258"/>
            <a:ext cx="3175249" cy="1164377"/>
          </a:xfrm>
          <a:custGeom>
            <a:avLst/>
            <a:gdLst>
              <a:gd name="connsiteX0" fmla="*/ 0 w 1797540"/>
              <a:gd name="connsiteY0" fmla="*/ 1329159 h 1329159"/>
              <a:gd name="connsiteX1" fmla="*/ 898770 w 1797540"/>
              <a:gd name="connsiteY1" fmla="*/ 0 h 1329159"/>
              <a:gd name="connsiteX2" fmla="*/ 1797540 w 1797540"/>
              <a:gd name="connsiteY2" fmla="*/ 1329159 h 1329159"/>
              <a:gd name="connsiteX3" fmla="*/ 0 w 1797540"/>
              <a:gd name="connsiteY3" fmla="*/ 1329159 h 1329159"/>
              <a:gd name="connsiteX0" fmla="*/ 1387234 w 3184774"/>
              <a:gd name="connsiteY0" fmla="*/ 1169140 h 1169140"/>
              <a:gd name="connsiteX1" fmla="*/ 0 w 3184774"/>
              <a:gd name="connsiteY1" fmla="*/ 0 h 1169140"/>
              <a:gd name="connsiteX2" fmla="*/ 3184774 w 3184774"/>
              <a:gd name="connsiteY2" fmla="*/ 1169140 h 1169140"/>
              <a:gd name="connsiteX3" fmla="*/ 1387234 w 3184774"/>
              <a:gd name="connsiteY3" fmla="*/ 1169140 h 1169140"/>
              <a:gd name="connsiteX0" fmla="*/ 1377709 w 3175249"/>
              <a:gd name="connsiteY0" fmla="*/ 1164377 h 1164377"/>
              <a:gd name="connsiteX1" fmla="*/ 0 w 3175249"/>
              <a:gd name="connsiteY1" fmla="*/ 0 h 1164377"/>
              <a:gd name="connsiteX2" fmla="*/ 3175249 w 3175249"/>
              <a:gd name="connsiteY2" fmla="*/ 1164377 h 1164377"/>
              <a:gd name="connsiteX3" fmla="*/ 1377709 w 3175249"/>
              <a:gd name="connsiteY3" fmla="*/ 1164377 h 116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249" h="1164377">
                <a:moveTo>
                  <a:pt x="1377709" y="1164377"/>
                </a:moveTo>
                <a:lnTo>
                  <a:pt x="0" y="0"/>
                </a:lnTo>
                <a:lnTo>
                  <a:pt x="3175249" y="1164377"/>
                </a:lnTo>
                <a:lnTo>
                  <a:pt x="1377709" y="11643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7"/>
          <p:cNvSpPr/>
          <p:nvPr/>
        </p:nvSpPr>
        <p:spPr>
          <a:xfrm rot="16200000" flipH="1" flipV="1">
            <a:off x="9013125" y="3883251"/>
            <a:ext cx="3175249" cy="1164377"/>
          </a:xfrm>
          <a:custGeom>
            <a:avLst/>
            <a:gdLst>
              <a:gd name="connsiteX0" fmla="*/ 0 w 1797540"/>
              <a:gd name="connsiteY0" fmla="*/ 1329159 h 1329159"/>
              <a:gd name="connsiteX1" fmla="*/ 898770 w 1797540"/>
              <a:gd name="connsiteY1" fmla="*/ 0 h 1329159"/>
              <a:gd name="connsiteX2" fmla="*/ 1797540 w 1797540"/>
              <a:gd name="connsiteY2" fmla="*/ 1329159 h 1329159"/>
              <a:gd name="connsiteX3" fmla="*/ 0 w 1797540"/>
              <a:gd name="connsiteY3" fmla="*/ 1329159 h 1329159"/>
              <a:gd name="connsiteX0" fmla="*/ 1387234 w 3184774"/>
              <a:gd name="connsiteY0" fmla="*/ 1169140 h 1169140"/>
              <a:gd name="connsiteX1" fmla="*/ 0 w 3184774"/>
              <a:gd name="connsiteY1" fmla="*/ 0 h 1169140"/>
              <a:gd name="connsiteX2" fmla="*/ 3184774 w 3184774"/>
              <a:gd name="connsiteY2" fmla="*/ 1169140 h 1169140"/>
              <a:gd name="connsiteX3" fmla="*/ 1387234 w 3184774"/>
              <a:gd name="connsiteY3" fmla="*/ 1169140 h 1169140"/>
              <a:gd name="connsiteX0" fmla="*/ 1377709 w 3175249"/>
              <a:gd name="connsiteY0" fmla="*/ 1164377 h 1164377"/>
              <a:gd name="connsiteX1" fmla="*/ 0 w 3175249"/>
              <a:gd name="connsiteY1" fmla="*/ 0 h 1164377"/>
              <a:gd name="connsiteX2" fmla="*/ 3175249 w 3175249"/>
              <a:gd name="connsiteY2" fmla="*/ 1164377 h 1164377"/>
              <a:gd name="connsiteX3" fmla="*/ 1377709 w 3175249"/>
              <a:gd name="connsiteY3" fmla="*/ 1164377 h 116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249" h="1164377">
                <a:moveTo>
                  <a:pt x="1377709" y="1164377"/>
                </a:moveTo>
                <a:lnTo>
                  <a:pt x="0" y="0"/>
                </a:lnTo>
                <a:lnTo>
                  <a:pt x="3175249" y="1164377"/>
                </a:lnTo>
                <a:lnTo>
                  <a:pt x="1377709" y="116437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77334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23" grpId="0"/>
      <p:bldP spid="27" grpId="0"/>
      <p:bldP spid="28" grpId="0"/>
      <p:bldP spid="29" grpId="0"/>
      <p:bldP spid="30" grpId="0" animBg="1"/>
      <p:bldP spid="31" grpId="0" animBg="1"/>
      <p:bldP spid="8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5"/>
          <p:cNvSpPr/>
          <p:nvPr/>
        </p:nvSpPr>
        <p:spPr>
          <a:xfrm>
            <a:off x="1123256" y="1579397"/>
            <a:ext cx="2400267" cy="172819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l="-4176" r="-41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" name="矩形 3"/>
          <p:cNvSpPr/>
          <p:nvPr/>
        </p:nvSpPr>
        <p:spPr>
          <a:xfrm>
            <a:off x="6174016" y="1579397"/>
            <a:ext cx="2400267" cy="3553916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l="-84803" r="-382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" name="矩形 3"/>
          <p:cNvSpPr/>
          <p:nvPr/>
        </p:nvSpPr>
        <p:spPr>
          <a:xfrm>
            <a:off x="3619533" y="3405121"/>
            <a:ext cx="2400267" cy="1728192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r="-38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7" name="矩形 3"/>
          <p:cNvSpPr/>
          <p:nvPr/>
        </p:nvSpPr>
        <p:spPr>
          <a:xfrm>
            <a:off x="3619533" y="1579398"/>
            <a:ext cx="2400267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TextBox 7"/>
          <p:cNvSpPr txBox="1"/>
          <p:nvPr/>
        </p:nvSpPr>
        <p:spPr>
          <a:xfrm>
            <a:off x="3893467" y="1977213"/>
            <a:ext cx="185239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单击输入您的文字内容，言简意赅，尽量简化所要书写的文案</a:t>
            </a:r>
            <a:endParaRPr lang="en-US" altLang="zh-CN" dirty="0"/>
          </a:p>
        </p:txBody>
      </p:sp>
      <p:sp>
        <p:nvSpPr>
          <p:cNvPr id="11" name="矩形 3"/>
          <p:cNvSpPr/>
          <p:nvPr/>
        </p:nvSpPr>
        <p:spPr>
          <a:xfrm>
            <a:off x="8664409" y="1579397"/>
            <a:ext cx="2400267" cy="35539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2" name="TextBox 11"/>
          <p:cNvSpPr txBox="1"/>
          <p:nvPr/>
        </p:nvSpPr>
        <p:spPr>
          <a:xfrm>
            <a:off x="8933961" y="2349925"/>
            <a:ext cx="1861163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spcBef>
                <a:spcPts val="500"/>
              </a:spcBef>
            </a:pPr>
            <a:r>
              <a:rPr lang="zh-CN" altLang="en-US" sz="1600" dirty="0"/>
              <a:t>单击输入您的文字内容，语言精练、言简意赅，单击输入您的文字内容，尽量简化所要书写的文案</a:t>
            </a:r>
            <a:endParaRPr lang="en-US" altLang="zh-CN" sz="1600" dirty="0"/>
          </a:p>
        </p:txBody>
      </p:sp>
      <p:sp>
        <p:nvSpPr>
          <p:cNvPr id="15" name="矩形 15"/>
          <p:cNvSpPr/>
          <p:nvPr/>
        </p:nvSpPr>
        <p:spPr>
          <a:xfrm>
            <a:off x="1123256" y="3405121"/>
            <a:ext cx="2400267" cy="172819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6" name="TextBox 15"/>
          <p:cNvSpPr txBox="1"/>
          <p:nvPr/>
        </p:nvSpPr>
        <p:spPr>
          <a:xfrm>
            <a:off x="1412882" y="3802936"/>
            <a:ext cx="182101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单击输入您的文字内容</a:t>
            </a:r>
            <a:r>
              <a:rPr lang="zh-CN" altLang="en-US" dirty="0" smtClean="0">
                <a:solidFill>
                  <a:schemeClr val="bg1"/>
                </a:solidFill>
              </a:rPr>
              <a:t>，言简意赅</a:t>
            </a:r>
            <a:r>
              <a:rPr lang="zh-CN" altLang="en-US" dirty="0">
                <a:solidFill>
                  <a:schemeClr val="bg1"/>
                </a:solidFill>
              </a:rPr>
              <a:t>，尽量简化所要书写的文案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8956" y="535453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08956" y="5825908"/>
            <a:ext cx="1015434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点击输入简要文字内容，文字内容需概括精炼，不用多余的文字修饰，言简意赅的说明分项内容。点击输入简要文字内容，文字内容需概括精炼，不用多余的文字修饰，言简意赅的说明分项内容</a:t>
            </a:r>
            <a:endParaRPr lang="en-US" altLang="zh-CN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成果与不足分析</a:t>
            </a:r>
          </a:p>
        </p:txBody>
      </p:sp>
    </p:spTree>
    <p:extLst>
      <p:ext uri="{BB962C8B-B14F-4D97-AF65-F5344CB8AC3E}">
        <p14:creationId xmlns:p14="http://schemas.microsoft.com/office/powerpoint/2010/main" xmlns="" val="857924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9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5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5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350"/>
                            </p:stCondLst>
                            <p:childTnLst>
                              <p:par>
                                <p:cTn id="5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450"/>
                            </p:stCondLst>
                            <p:childTnLst>
                              <p:par>
                                <p:cTn id="6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50"/>
                            </p:stCondLst>
                            <p:childTnLst>
                              <p:par>
                                <p:cTn id="6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650"/>
                            </p:stCondLst>
                            <p:childTnLst>
                              <p:par>
                                <p:cTn id="7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7" grpId="0" animBg="1"/>
      <p:bldP spid="7" grpId="1" animBg="1"/>
      <p:bldP spid="8" grpId="0"/>
      <p:bldP spid="11" grpId="0" animBg="1"/>
      <p:bldP spid="11" grpId="1" animBg="1"/>
      <p:bldP spid="12" grpId="0"/>
      <p:bldP spid="15" grpId="0" animBg="1"/>
      <p:bldP spid="15" grpId="1" animBg="1"/>
      <p:bldP spid="16" grpId="0"/>
      <p:bldP spid="17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4"/>
          <p:cNvSpPr>
            <a:spLocks/>
          </p:cNvSpPr>
          <p:nvPr/>
        </p:nvSpPr>
        <p:spPr bwMode="auto">
          <a:xfrm rot="2700000">
            <a:off x="4243481" y="4153699"/>
            <a:ext cx="1277198" cy="1277198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lIns="50800" tIns="50800" rIns="50800" bIns="50800" anchor="ctr"/>
          <a:lstStyle/>
          <a:p>
            <a:endParaRPr lang="id-ID">
              <a:solidFill>
                <a:schemeClr val="tx2"/>
              </a:solidFill>
            </a:endParaRPr>
          </a:p>
        </p:txBody>
      </p:sp>
      <p:sp>
        <p:nvSpPr>
          <p:cNvPr id="27" name="AutoShape 6"/>
          <p:cNvSpPr>
            <a:spLocks/>
          </p:cNvSpPr>
          <p:nvPr/>
        </p:nvSpPr>
        <p:spPr bwMode="auto">
          <a:xfrm rot="13500000" flipH="1">
            <a:off x="6111992" y="2253357"/>
            <a:ext cx="1277198" cy="1277198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  <a:extLst/>
        </p:spPr>
        <p:txBody>
          <a:bodyPr lIns="50800" tIns="50800" rIns="50800" bIns="50800" anchor="ctr"/>
          <a:lstStyle/>
          <a:p>
            <a:endParaRPr lang="id-ID">
              <a:solidFill>
                <a:schemeClr val="tx2"/>
              </a:solidFill>
            </a:endParaRPr>
          </a:p>
        </p:txBody>
      </p:sp>
      <p:sp>
        <p:nvSpPr>
          <p:cNvPr id="28" name="AutoShape 7"/>
          <p:cNvSpPr>
            <a:spLocks/>
          </p:cNvSpPr>
          <p:nvPr/>
        </p:nvSpPr>
        <p:spPr bwMode="auto">
          <a:xfrm rot="2700000" flipH="1">
            <a:off x="6111992" y="4153699"/>
            <a:ext cx="1277198" cy="127719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lIns="50800" tIns="50800" rIns="50800" bIns="50800" anchor="ctr"/>
          <a:lstStyle/>
          <a:p>
            <a:endParaRPr lang="id-ID">
              <a:solidFill>
                <a:schemeClr val="tx2"/>
              </a:solidFill>
            </a:endParaRPr>
          </a:p>
        </p:txBody>
      </p:sp>
      <p:sp>
        <p:nvSpPr>
          <p:cNvPr id="29" name="AutoShape 5"/>
          <p:cNvSpPr>
            <a:spLocks/>
          </p:cNvSpPr>
          <p:nvPr/>
        </p:nvSpPr>
        <p:spPr bwMode="auto">
          <a:xfrm rot="2700000">
            <a:off x="4243481" y="2253357"/>
            <a:ext cx="1277198" cy="127719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endParaRPr lang="id-ID">
              <a:solidFill>
                <a:schemeClr val="tx2"/>
              </a:solidFill>
            </a:endParaRPr>
          </a:p>
        </p:txBody>
      </p:sp>
      <p:sp>
        <p:nvSpPr>
          <p:cNvPr id="30" name="Rectangle 20"/>
          <p:cNvSpPr/>
          <p:nvPr/>
        </p:nvSpPr>
        <p:spPr>
          <a:xfrm>
            <a:off x="1009939" y="2576100"/>
            <a:ext cx="2826963" cy="80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TextBox 21"/>
          <p:cNvSpPr txBox="1"/>
          <p:nvPr/>
        </p:nvSpPr>
        <p:spPr>
          <a:xfrm>
            <a:off x="1784912" y="2012835"/>
            <a:ext cx="2051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Strenghts</a:t>
            </a:r>
            <a:endParaRPr lang="en-US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ectangle 22"/>
          <p:cNvSpPr/>
          <p:nvPr/>
        </p:nvSpPr>
        <p:spPr>
          <a:xfrm>
            <a:off x="7939462" y="2576100"/>
            <a:ext cx="2826963" cy="80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TextBox 23"/>
          <p:cNvSpPr txBox="1"/>
          <p:nvPr/>
        </p:nvSpPr>
        <p:spPr>
          <a:xfrm>
            <a:off x="7939463" y="2012835"/>
            <a:ext cx="2051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Weakness</a:t>
            </a:r>
            <a:endParaRPr lang="en-US" sz="2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Rectangle 24"/>
          <p:cNvSpPr/>
          <p:nvPr/>
        </p:nvSpPr>
        <p:spPr>
          <a:xfrm>
            <a:off x="7939462" y="5025946"/>
            <a:ext cx="2826963" cy="80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TextBox 25"/>
          <p:cNvSpPr txBox="1"/>
          <p:nvPr/>
        </p:nvSpPr>
        <p:spPr>
          <a:xfrm>
            <a:off x="7939463" y="4431183"/>
            <a:ext cx="2051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  <a:endParaRPr lang="en-US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Rectangle 26"/>
          <p:cNvSpPr/>
          <p:nvPr/>
        </p:nvSpPr>
        <p:spPr>
          <a:xfrm>
            <a:off x="1009939" y="5025946"/>
            <a:ext cx="2826963" cy="80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您的内容打在这里，或者通过复制您的文本后，在此框中选择粘贴，并选择只保留文字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TextBox 27"/>
          <p:cNvSpPr txBox="1"/>
          <p:nvPr/>
        </p:nvSpPr>
        <p:spPr>
          <a:xfrm>
            <a:off x="1784912" y="4431183"/>
            <a:ext cx="2051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Opportunity</a:t>
            </a:r>
            <a:endParaRPr lang="en-US" sz="2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Rectangle 28"/>
          <p:cNvSpPr/>
          <p:nvPr/>
        </p:nvSpPr>
        <p:spPr>
          <a:xfrm>
            <a:off x="4645334" y="2430291"/>
            <a:ext cx="4734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bg-BG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29"/>
          <p:cNvSpPr/>
          <p:nvPr/>
        </p:nvSpPr>
        <p:spPr>
          <a:xfrm>
            <a:off x="6329298" y="2430291"/>
            <a:ext cx="8425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bg-BG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30"/>
          <p:cNvSpPr/>
          <p:nvPr/>
        </p:nvSpPr>
        <p:spPr>
          <a:xfrm>
            <a:off x="4645334" y="4330633"/>
            <a:ext cx="4734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bg-BG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31"/>
          <p:cNvSpPr/>
          <p:nvPr/>
        </p:nvSpPr>
        <p:spPr>
          <a:xfrm>
            <a:off x="6513844" y="4330633"/>
            <a:ext cx="4734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bg-BG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成果与不足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2463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6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3881438" y="4679952"/>
            <a:ext cx="7525114" cy="1257606"/>
            <a:chOff x="3881438" y="4679952"/>
            <a:chExt cx="7525114" cy="1257606"/>
          </a:xfrm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3881438" y="4776788"/>
              <a:ext cx="6669087" cy="1062037"/>
            </a:xfrm>
            <a:custGeom>
              <a:avLst/>
              <a:gdLst>
                <a:gd name="T0" fmla="*/ 4169 w 4201"/>
                <a:gd name="T1" fmla="*/ 0 h 669"/>
                <a:gd name="T2" fmla="*/ 331 w 4201"/>
                <a:gd name="T3" fmla="*/ 0 h 669"/>
                <a:gd name="T4" fmla="*/ 0 w 4201"/>
                <a:gd name="T5" fmla="*/ 395 h 669"/>
                <a:gd name="T6" fmla="*/ 0 w 4201"/>
                <a:gd name="T7" fmla="*/ 547 h 669"/>
                <a:gd name="T8" fmla="*/ 331 w 4201"/>
                <a:gd name="T9" fmla="*/ 547 h 669"/>
                <a:gd name="T10" fmla="*/ 331 w 4201"/>
                <a:gd name="T11" fmla="*/ 669 h 669"/>
                <a:gd name="T12" fmla="*/ 4169 w 4201"/>
                <a:gd name="T13" fmla="*/ 669 h 669"/>
                <a:gd name="T14" fmla="*/ 4201 w 4201"/>
                <a:gd name="T15" fmla="*/ 669 h 669"/>
                <a:gd name="T16" fmla="*/ 4201 w 4201"/>
                <a:gd name="T17" fmla="*/ 0 h 669"/>
                <a:gd name="T18" fmla="*/ 4169 w 4201"/>
                <a:gd name="T19" fmla="*/ 0 h 669"/>
                <a:gd name="T20" fmla="*/ 331 w 4201"/>
                <a:gd name="T21" fmla="*/ 405 h 669"/>
                <a:gd name="T22" fmla="*/ 157 w 4201"/>
                <a:gd name="T23" fmla="*/ 405 h 669"/>
                <a:gd name="T24" fmla="*/ 331 w 4201"/>
                <a:gd name="T25" fmla="*/ 198 h 669"/>
                <a:gd name="T26" fmla="*/ 331 w 4201"/>
                <a:gd name="T27" fmla="*/ 405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01" h="669">
                  <a:moveTo>
                    <a:pt x="4169" y="0"/>
                  </a:moveTo>
                  <a:lnTo>
                    <a:pt x="331" y="0"/>
                  </a:lnTo>
                  <a:lnTo>
                    <a:pt x="0" y="395"/>
                  </a:lnTo>
                  <a:lnTo>
                    <a:pt x="0" y="547"/>
                  </a:lnTo>
                  <a:lnTo>
                    <a:pt x="331" y="547"/>
                  </a:lnTo>
                  <a:lnTo>
                    <a:pt x="331" y="669"/>
                  </a:lnTo>
                  <a:lnTo>
                    <a:pt x="4169" y="669"/>
                  </a:lnTo>
                  <a:lnTo>
                    <a:pt x="4201" y="669"/>
                  </a:lnTo>
                  <a:lnTo>
                    <a:pt x="4201" y="0"/>
                  </a:lnTo>
                  <a:lnTo>
                    <a:pt x="4169" y="0"/>
                  </a:lnTo>
                  <a:close/>
                  <a:moveTo>
                    <a:pt x="331" y="405"/>
                  </a:moveTo>
                  <a:lnTo>
                    <a:pt x="157" y="405"/>
                  </a:lnTo>
                  <a:lnTo>
                    <a:pt x="331" y="198"/>
                  </a:lnTo>
                  <a:lnTo>
                    <a:pt x="331" y="40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 sz="3200">
                <a:solidFill>
                  <a:schemeClr val="lt1"/>
                </a:solidFill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10343508" y="4874514"/>
              <a:ext cx="1257606" cy="868482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875" r="21875"/>
          <a:stretch>
            <a:fillRect/>
          </a:stretch>
        </p:blipFill>
        <p:spPr>
          <a:xfrm rot="16200000">
            <a:off x="-2355271" y="2355273"/>
            <a:ext cx="6857999" cy="2147455"/>
          </a:xfrm>
          <a:custGeom>
            <a:avLst/>
            <a:gdLst>
              <a:gd name="connsiteX0" fmla="*/ 6857999 w 6857999"/>
              <a:gd name="connsiteY0" fmla="*/ 0 h 2147455"/>
              <a:gd name="connsiteX1" fmla="*/ 6857999 w 6857999"/>
              <a:gd name="connsiteY1" fmla="*/ 2147455 h 2147455"/>
              <a:gd name="connsiteX2" fmla="*/ 0 w 6857999"/>
              <a:gd name="connsiteY2" fmla="*/ 2147455 h 2147455"/>
              <a:gd name="connsiteX3" fmla="*/ 0 w 6857999"/>
              <a:gd name="connsiteY3" fmla="*/ 0 h 2147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9" h="2147455">
                <a:moveTo>
                  <a:pt x="6857999" y="0"/>
                </a:moveTo>
                <a:lnTo>
                  <a:pt x="6857999" y="2147455"/>
                </a:lnTo>
                <a:lnTo>
                  <a:pt x="0" y="214745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6" name="任意多边形 55"/>
          <p:cNvSpPr>
            <a:spLocks/>
          </p:cNvSpPr>
          <p:nvPr/>
        </p:nvSpPr>
        <p:spPr bwMode="auto">
          <a:xfrm>
            <a:off x="3956448" y="908046"/>
            <a:ext cx="7450105" cy="1257608"/>
          </a:xfrm>
          <a:custGeom>
            <a:avLst/>
            <a:gdLst>
              <a:gd name="connsiteX0" fmla="*/ 6581621 w 7450105"/>
              <a:gd name="connsiteY0" fmla="*/ 0 h 1257608"/>
              <a:gd name="connsiteX1" fmla="*/ 7450105 w 7450105"/>
              <a:gd name="connsiteY1" fmla="*/ 628804 h 1257608"/>
              <a:gd name="connsiteX2" fmla="*/ 6581621 w 7450105"/>
              <a:gd name="connsiteY2" fmla="*/ 1257608 h 1257608"/>
              <a:gd name="connsiteX3" fmla="*/ 6581621 w 7450105"/>
              <a:gd name="connsiteY3" fmla="*/ 1161518 h 1257608"/>
              <a:gd name="connsiteX4" fmla="*/ 4388022 w 7450105"/>
              <a:gd name="connsiteY4" fmla="*/ 1161518 h 1257608"/>
              <a:gd name="connsiteX5" fmla="*/ 3599537 w 7450105"/>
              <a:gd name="connsiteY5" fmla="*/ 1161518 h 1257608"/>
              <a:gd name="connsiteX6" fmla="*/ 3478895 w 7450105"/>
              <a:gd name="connsiteY6" fmla="*/ 1161518 h 1257608"/>
              <a:gd name="connsiteX7" fmla="*/ 3305092 w 7450105"/>
              <a:gd name="connsiteY7" fmla="*/ 1161518 h 1257608"/>
              <a:gd name="connsiteX8" fmla="*/ 600185 w 7450105"/>
              <a:gd name="connsiteY8" fmla="*/ 1161518 h 1257608"/>
              <a:gd name="connsiteX9" fmla="*/ 479543 w 7450105"/>
              <a:gd name="connsiteY9" fmla="*/ 1161518 h 1257608"/>
              <a:gd name="connsiteX10" fmla="*/ 305740 w 7450105"/>
              <a:gd name="connsiteY10" fmla="*/ 1161518 h 1257608"/>
              <a:gd name="connsiteX11" fmla="*/ 305740 w 7450105"/>
              <a:gd name="connsiteY11" fmla="*/ 463326 h 1257608"/>
              <a:gd name="connsiteX12" fmla="*/ 287991 w 7450105"/>
              <a:gd name="connsiteY12" fmla="*/ 476628 h 1257608"/>
              <a:gd name="connsiteX13" fmla="*/ 270245 w 7450105"/>
              <a:gd name="connsiteY13" fmla="*/ 489125 h 1257608"/>
              <a:gd name="connsiteX14" fmla="*/ 252498 w 7450105"/>
              <a:gd name="connsiteY14" fmla="*/ 501218 h 1257608"/>
              <a:gd name="connsiteX15" fmla="*/ 235154 w 7450105"/>
              <a:gd name="connsiteY15" fmla="*/ 512505 h 1257608"/>
              <a:gd name="connsiteX16" fmla="*/ 218212 w 7450105"/>
              <a:gd name="connsiteY16" fmla="*/ 523390 h 1257608"/>
              <a:gd name="connsiteX17" fmla="*/ 201272 w 7450105"/>
              <a:gd name="connsiteY17" fmla="*/ 533468 h 1257608"/>
              <a:gd name="connsiteX18" fmla="*/ 183928 w 7450105"/>
              <a:gd name="connsiteY18" fmla="*/ 542336 h 1257608"/>
              <a:gd name="connsiteX19" fmla="*/ 167390 w 7450105"/>
              <a:gd name="connsiteY19" fmla="*/ 551608 h 1257608"/>
              <a:gd name="connsiteX20" fmla="*/ 150046 w 7450105"/>
              <a:gd name="connsiteY20" fmla="*/ 559670 h 1257608"/>
              <a:gd name="connsiteX21" fmla="*/ 131896 w 7450105"/>
              <a:gd name="connsiteY21" fmla="*/ 567732 h 1257608"/>
              <a:gd name="connsiteX22" fmla="*/ 112535 w 7450105"/>
              <a:gd name="connsiteY22" fmla="*/ 575795 h 1257608"/>
              <a:gd name="connsiteX23" fmla="*/ 91964 w 7450105"/>
              <a:gd name="connsiteY23" fmla="*/ 584260 h 1257608"/>
              <a:gd name="connsiteX24" fmla="*/ 70586 w 7450105"/>
              <a:gd name="connsiteY24" fmla="*/ 592322 h 1257608"/>
              <a:gd name="connsiteX25" fmla="*/ 47999 w 7450105"/>
              <a:gd name="connsiteY25" fmla="*/ 599981 h 1257608"/>
              <a:gd name="connsiteX26" fmla="*/ 24201 w 7450105"/>
              <a:gd name="connsiteY26" fmla="*/ 607640 h 1257608"/>
              <a:gd name="connsiteX27" fmla="*/ 0 w 7450105"/>
              <a:gd name="connsiteY27" fmla="*/ 615702 h 1257608"/>
              <a:gd name="connsiteX28" fmla="*/ 0 w 7450105"/>
              <a:gd name="connsiteY28" fmla="*/ 376656 h 1257608"/>
              <a:gd name="connsiteX29" fmla="*/ 18151 w 7450105"/>
              <a:gd name="connsiteY29" fmla="*/ 371012 h 1257608"/>
              <a:gd name="connsiteX30" fmla="*/ 36302 w 7450105"/>
              <a:gd name="connsiteY30" fmla="*/ 364563 h 1257608"/>
              <a:gd name="connsiteX31" fmla="*/ 53242 w 7450105"/>
              <a:gd name="connsiteY31" fmla="*/ 358113 h 1257608"/>
              <a:gd name="connsiteX32" fmla="*/ 70184 w 7450105"/>
              <a:gd name="connsiteY32" fmla="*/ 352067 h 1257608"/>
              <a:gd name="connsiteX33" fmla="*/ 85914 w 7450105"/>
              <a:gd name="connsiteY33" fmla="*/ 345213 h 1257608"/>
              <a:gd name="connsiteX34" fmla="*/ 102048 w 7450105"/>
              <a:gd name="connsiteY34" fmla="*/ 338360 h 1257608"/>
              <a:gd name="connsiteX35" fmla="*/ 117375 w 7450105"/>
              <a:gd name="connsiteY35" fmla="*/ 331508 h 1257608"/>
              <a:gd name="connsiteX36" fmla="*/ 131896 w 7450105"/>
              <a:gd name="connsiteY36" fmla="*/ 324252 h 1257608"/>
              <a:gd name="connsiteX37" fmla="*/ 146013 w 7450105"/>
              <a:gd name="connsiteY37" fmla="*/ 316996 h 1257608"/>
              <a:gd name="connsiteX38" fmla="*/ 159726 w 7450105"/>
              <a:gd name="connsiteY38" fmla="*/ 309739 h 1257608"/>
              <a:gd name="connsiteX39" fmla="*/ 172634 w 7450105"/>
              <a:gd name="connsiteY39" fmla="*/ 302080 h 1257608"/>
              <a:gd name="connsiteX40" fmla="*/ 185541 w 7450105"/>
              <a:gd name="connsiteY40" fmla="*/ 294421 h 1257608"/>
              <a:gd name="connsiteX41" fmla="*/ 197641 w 7450105"/>
              <a:gd name="connsiteY41" fmla="*/ 286762 h 1257608"/>
              <a:gd name="connsiteX42" fmla="*/ 208936 w 7450105"/>
              <a:gd name="connsiteY42" fmla="*/ 278296 h 1257608"/>
              <a:gd name="connsiteX43" fmla="*/ 220229 w 7450105"/>
              <a:gd name="connsiteY43" fmla="*/ 270234 h 1257608"/>
              <a:gd name="connsiteX44" fmla="*/ 230717 w 7450105"/>
              <a:gd name="connsiteY44" fmla="*/ 262172 h 1257608"/>
              <a:gd name="connsiteX45" fmla="*/ 240800 w 7450105"/>
              <a:gd name="connsiteY45" fmla="*/ 253303 h 1257608"/>
              <a:gd name="connsiteX46" fmla="*/ 250884 w 7450105"/>
              <a:gd name="connsiteY46" fmla="*/ 244838 h 1257608"/>
              <a:gd name="connsiteX47" fmla="*/ 260161 w 7450105"/>
              <a:gd name="connsiteY47" fmla="*/ 235970 h 1257608"/>
              <a:gd name="connsiteX48" fmla="*/ 269438 w 7450105"/>
              <a:gd name="connsiteY48" fmla="*/ 226295 h 1257608"/>
              <a:gd name="connsiteX49" fmla="*/ 278312 w 7450105"/>
              <a:gd name="connsiteY49" fmla="*/ 216620 h 1257608"/>
              <a:gd name="connsiteX50" fmla="*/ 287589 w 7450105"/>
              <a:gd name="connsiteY50" fmla="*/ 207348 h 1257608"/>
              <a:gd name="connsiteX51" fmla="*/ 295656 w 7450105"/>
              <a:gd name="connsiteY51" fmla="*/ 197270 h 1257608"/>
              <a:gd name="connsiteX52" fmla="*/ 303723 w 7450105"/>
              <a:gd name="connsiteY52" fmla="*/ 186790 h 1257608"/>
              <a:gd name="connsiteX53" fmla="*/ 312193 w 7450105"/>
              <a:gd name="connsiteY53" fmla="*/ 176309 h 1257608"/>
              <a:gd name="connsiteX54" fmla="*/ 319453 w 7450105"/>
              <a:gd name="connsiteY54" fmla="*/ 165425 h 1257608"/>
              <a:gd name="connsiteX55" fmla="*/ 327117 w 7450105"/>
              <a:gd name="connsiteY55" fmla="*/ 154540 h 1257608"/>
              <a:gd name="connsiteX56" fmla="*/ 333974 w 7450105"/>
              <a:gd name="connsiteY56" fmla="*/ 143254 h 1257608"/>
              <a:gd name="connsiteX57" fmla="*/ 340428 w 7450105"/>
              <a:gd name="connsiteY57" fmla="*/ 131966 h 1257608"/>
              <a:gd name="connsiteX58" fmla="*/ 347284 w 7450105"/>
              <a:gd name="connsiteY58" fmla="*/ 120276 h 1257608"/>
              <a:gd name="connsiteX59" fmla="*/ 353335 w 7450105"/>
              <a:gd name="connsiteY59" fmla="*/ 108183 h 1257608"/>
              <a:gd name="connsiteX60" fmla="*/ 359385 w 7450105"/>
              <a:gd name="connsiteY60" fmla="*/ 96089 h 1257608"/>
              <a:gd name="connsiteX61" fmla="*/ 479543 w 7450105"/>
              <a:gd name="connsiteY61" fmla="*/ 96089 h 1257608"/>
              <a:gd name="connsiteX62" fmla="*/ 600185 w 7450105"/>
              <a:gd name="connsiteY62" fmla="*/ 96089 h 1257608"/>
              <a:gd name="connsiteX63" fmla="*/ 3358737 w 7450105"/>
              <a:gd name="connsiteY63" fmla="*/ 96089 h 1257608"/>
              <a:gd name="connsiteX64" fmla="*/ 3478895 w 7450105"/>
              <a:gd name="connsiteY64" fmla="*/ 96089 h 1257608"/>
              <a:gd name="connsiteX65" fmla="*/ 3599537 w 7450105"/>
              <a:gd name="connsiteY65" fmla="*/ 96089 h 1257608"/>
              <a:gd name="connsiteX66" fmla="*/ 4388022 w 7450105"/>
              <a:gd name="connsiteY66" fmla="*/ 96089 h 1257608"/>
              <a:gd name="connsiteX67" fmla="*/ 6581621 w 7450105"/>
              <a:gd name="connsiteY67" fmla="*/ 96089 h 1257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7450105" h="1257608">
                <a:moveTo>
                  <a:pt x="6581621" y="0"/>
                </a:moveTo>
                <a:lnTo>
                  <a:pt x="7450105" y="628804"/>
                </a:lnTo>
                <a:lnTo>
                  <a:pt x="6581621" y="1257608"/>
                </a:lnTo>
                <a:lnTo>
                  <a:pt x="6581621" y="1161518"/>
                </a:lnTo>
                <a:lnTo>
                  <a:pt x="4388022" y="1161518"/>
                </a:lnTo>
                <a:lnTo>
                  <a:pt x="3599537" y="1161518"/>
                </a:lnTo>
                <a:lnTo>
                  <a:pt x="3478895" y="1161518"/>
                </a:lnTo>
                <a:lnTo>
                  <a:pt x="3305092" y="1161518"/>
                </a:lnTo>
                <a:lnTo>
                  <a:pt x="600185" y="1161518"/>
                </a:lnTo>
                <a:lnTo>
                  <a:pt x="479543" y="1161518"/>
                </a:lnTo>
                <a:lnTo>
                  <a:pt x="305740" y="1161518"/>
                </a:lnTo>
                <a:lnTo>
                  <a:pt x="305740" y="463326"/>
                </a:lnTo>
                <a:lnTo>
                  <a:pt x="287991" y="476628"/>
                </a:lnTo>
                <a:lnTo>
                  <a:pt x="270245" y="489125"/>
                </a:lnTo>
                <a:lnTo>
                  <a:pt x="252498" y="501218"/>
                </a:lnTo>
                <a:lnTo>
                  <a:pt x="235154" y="512505"/>
                </a:lnTo>
                <a:lnTo>
                  <a:pt x="218212" y="523390"/>
                </a:lnTo>
                <a:lnTo>
                  <a:pt x="201272" y="533468"/>
                </a:lnTo>
                <a:lnTo>
                  <a:pt x="183928" y="542336"/>
                </a:lnTo>
                <a:lnTo>
                  <a:pt x="167390" y="551608"/>
                </a:lnTo>
                <a:lnTo>
                  <a:pt x="150046" y="559670"/>
                </a:lnTo>
                <a:lnTo>
                  <a:pt x="131896" y="567732"/>
                </a:lnTo>
                <a:lnTo>
                  <a:pt x="112535" y="575795"/>
                </a:lnTo>
                <a:lnTo>
                  <a:pt x="91964" y="584260"/>
                </a:lnTo>
                <a:lnTo>
                  <a:pt x="70586" y="592322"/>
                </a:lnTo>
                <a:lnTo>
                  <a:pt x="47999" y="599981"/>
                </a:lnTo>
                <a:lnTo>
                  <a:pt x="24201" y="607640"/>
                </a:lnTo>
                <a:lnTo>
                  <a:pt x="0" y="615702"/>
                </a:lnTo>
                <a:lnTo>
                  <a:pt x="0" y="376656"/>
                </a:lnTo>
                <a:lnTo>
                  <a:pt x="18151" y="371012"/>
                </a:lnTo>
                <a:lnTo>
                  <a:pt x="36302" y="364563"/>
                </a:lnTo>
                <a:lnTo>
                  <a:pt x="53242" y="358113"/>
                </a:lnTo>
                <a:lnTo>
                  <a:pt x="70184" y="352067"/>
                </a:lnTo>
                <a:lnTo>
                  <a:pt x="85914" y="345213"/>
                </a:lnTo>
                <a:lnTo>
                  <a:pt x="102048" y="338360"/>
                </a:lnTo>
                <a:lnTo>
                  <a:pt x="117375" y="331508"/>
                </a:lnTo>
                <a:lnTo>
                  <a:pt x="131896" y="324252"/>
                </a:lnTo>
                <a:lnTo>
                  <a:pt x="146013" y="316996"/>
                </a:lnTo>
                <a:lnTo>
                  <a:pt x="159726" y="309739"/>
                </a:lnTo>
                <a:lnTo>
                  <a:pt x="172634" y="302080"/>
                </a:lnTo>
                <a:lnTo>
                  <a:pt x="185541" y="294421"/>
                </a:lnTo>
                <a:lnTo>
                  <a:pt x="197641" y="286762"/>
                </a:lnTo>
                <a:lnTo>
                  <a:pt x="208936" y="278296"/>
                </a:lnTo>
                <a:lnTo>
                  <a:pt x="220229" y="270234"/>
                </a:lnTo>
                <a:lnTo>
                  <a:pt x="230717" y="262172"/>
                </a:lnTo>
                <a:lnTo>
                  <a:pt x="240800" y="253303"/>
                </a:lnTo>
                <a:lnTo>
                  <a:pt x="250884" y="244838"/>
                </a:lnTo>
                <a:lnTo>
                  <a:pt x="260161" y="235970"/>
                </a:lnTo>
                <a:lnTo>
                  <a:pt x="269438" y="226295"/>
                </a:lnTo>
                <a:lnTo>
                  <a:pt x="278312" y="216620"/>
                </a:lnTo>
                <a:lnTo>
                  <a:pt x="287589" y="207348"/>
                </a:lnTo>
                <a:lnTo>
                  <a:pt x="295656" y="197270"/>
                </a:lnTo>
                <a:lnTo>
                  <a:pt x="303723" y="186790"/>
                </a:lnTo>
                <a:lnTo>
                  <a:pt x="312193" y="176309"/>
                </a:lnTo>
                <a:lnTo>
                  <a:pt x="319453" y="165425"/>
                </a:lnTo>
                <a:lnTo>
                  <a:pt x="327117" y="154540"/>
                </a:lnTo>
                <a:lnTo>
                  <a:pt x="333974" y="143254"/>
                </a:lnTo>
                <a:lnTo>
                  <a:pt x="340428" y="131966"/>
                </a:lnTo>
                <a:lnTo>
                  <a:pt x="347284" y="120276"/>
                </a:lnTo>
                <a:lnTo>
                  <a:pt x="353335" y="108183"/>
                </a:lnTo>
                <a:lnTo>
                  <a:pt x="359385" y="96089"/>
                </a:lnTo>
                <a:lnTo>
                  <a:pt x="479543" y="96089"/>
                </a:lnTo>
                <a:lnTo>
                  <a:pt x="600185" y="96089"/>
                </a:lnTo>
                <a:lnTo>
                  <a:pt x="3358737" y="96089"/>
                </a:lnTo>
                <a:lnTo>
                  <a:pt x="3478895" y="96089"/>
                </a:lnTo>
                <a:lnTo>
                  <a:pt x="3599537" y="96089"/>
                </a:lnTo>
                <a:lnTo>
                  <a:pt x="4388022" y="96089"/>
                </a:lnTo>
                <a:lnTo>
                  <a:pt x="6581621" y="9608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1"/>
              </a:gs>
            </a:gsLst>
            <a:lin ang="10800000" scaled="1"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58" name="任意多边形 57"/>
          <p:cNvSpPr/>
          <p:nvPr/>
        </p:nvSpPr>
        <p:spPr>
          <a:xfrm>
            <a:off x="3883876" y="3422649"/>
            <a:ext cx="7522676" cy="1257606"/>
          </a:xfrm>
          <a:custGeom>
            <a:avLst/>
            <a:gdLst>
              <a:gd name="connsiteX0" fmla="*/ 6654194 w 7522676"/>
              <a:gd name="connsiteY0" fmla="*/ 0 h 1257606"/>
              <a:gd name="connsiteX1" fmla="*/ 7522676 w 7522676"/>
              <a:gd name="connsiteY1" fmla="*/ 628803 h 1257606"/>
              <a:gd name="connsiteX2" fmla="*/ 6654194 w 7522676"/>
              <a:gd name="connsiteY2" fmla="*/ 1257606 h 1257606"/>
              <a:gd name="connsiteX3" fmla="*/ 6654194 w 7522676"/>
              <a:gd name="connsiteY3" fmla="*/ 1159375 h 1257606"/>
              <a:gd name="connsiteX4" fmla="*/ 6070656 w 7522676"/>
              <a:gd name="connsiteY4" fmla="*/ 1159375 h 1257606"/>
              <a:gd name="connsiteX5" fmla="*/ 5605421 w 7522676"/>
              <a:gd name="connsiteY5" fmla="*/ 1159375 h 1257606"/>
              <a:gd name="connsiteX6" fmla="*/ 4746308 w 7522676"/>
              <a:gd name="connsiteY6" fmla="*/ 1159375 h 1257606"/>
              <a:gd name="connsiteX7" fmla="*/ 4379889 w 7522676"/>
              <a:gd name="connsiteY7" fmla="*/ 1159375 h 1257606"/>
              <a:gd name="connsiteX8" fmla="*/ 4379886 w 7522676"/>
              <a:gd name="connsiteY8" fmla="*/ 1159375 h 1257606"/>
              <a:gd name="connsiteX9" fmla="*/ 3448511 w 7522676"/>
              <a:gd name="connsiteY9" fmla="*/ 1159375 h 1257606"/>
              <a:gd name="connsiteX10" fmla="*/ 3430843 w 7522676"/>
              <a:gd name="connsiteY10" fmla="*/ 1159375 h 1257606"/>
              <a:gd name="connsiteX11" fmla="*/ 3420635 w 7522676"/>
              <a:gd name="connsiteY11" fmla="*/ 1159375 h 1257606"/>
              <a:gd name="connsiteX12" fmla="*/ 3413567 w 7522676"/>
              <a:gd name="connsiteY12" fmla="*/ 1159375 h 1257606"/>
              <a:gd name="connsiteX13" fmla="*/ 3071303 w 7522676"/>
              <a:gd name="connsiteY13" fmla="*/ 1159375 h 1257606"/>
              <a:gd name="connsiteX14" fmla="*/ 1746956 w 7522676"/>
              <a:gd name="connsiteY14" fmla="*/ 1159375 h 1257606"/>
              <a:gd name="connsiteX15" fmla="*/ 1380536 w 7522676"/>
              <a:gd name="connsiteY15" fmla="*/ 1159375 h 1257606"/>
              <a:gd name="connsiteX16" fmla="*/ 1380534 w 7522676"/>
              <a:gd name="connsiteY16" fmla="*/ 1159375 h 1257606"/>
              <a:gd name="connsiteX17" fmla="*/ 449159 w 7522676"/>
              <a:gd name="connsiteY17" fmla="*/ 1159375 h 1257606"/>
              <a:gd name="connsiteX18" fmla="*/ 431491 w 7522676"/>
              <a:gd name="connsiteY18" fmla="*/ 1159375 h 1257606"/>
              <a:gd name="connsiteX19" fmla="*/ 421283 w 7522676"/>
              <a:gd name="connsiteY19" fmla="*/ 1159375 h 1257606"/>
              <a:gd name="connsiteX20" fmla="*/ 414215 w 7522676"/>
              <a:gd name="connsiteY20" fmla="*/ 1159375 h 1257606"/>
              <a:gd name="connsiteX21" fmla="*/ 397333 w 7522676"/>
              <a:gd name="connsiteY21" fmla="*/ 1158979 h 1257606"/>
              <a:gd name="connsiteX22" fmla="*/ 381235 w 7522676"/>
              <a:gd name="connsiteY22" fmla="*/ 1158185 h 1257606"/>
              <a:gd name="connsiteX23" fmla="*/ 365530 w 7522676"/>
              <a:gd name="connsiteY23" fmla="*/ 1157392 h 1257606"/>
              <a:gd name="connsiteX24" fmla="*/ 350219 w 7522676"/>
              <a:gd name="connsiteY24" fmla="*/ 1156202 h 1257606"/>
              <a:gd name="connsiteX25" fmla="*/ 335299 w 7522676"/>
              <a:gd name="connsiteY25" fmla="*/ 1155012 h 1257606"/>
              <a:gd name="connsiteX26" fmla="*/ 321164 w 7522676"/>
              <a:gd name="connsiteY26" fmla="*/ 1153030 h 1257606"/>
              <a:gd name="connsiteX27" fmla="*/ 307030 w 7522676"/>
              <a:gd name="connsiteY27" fmla="*/ 1151045 h 1257606"/>
              <a:gd name="connsiteX28" fmla="*/ 293681 w 7522676"/>
              <a:gd name="connsiteY28" fmla="*/ 1149062 h 1257606"/>
              <a:gd name="connsiteX29" fmla="*/ 280331 w 7522676"/>
              <a:gd name="connsiteY29" fmla="*/ 1146682 h 1257606"/>
              <a:gd name="connsiteX30" fmla="*/ 268160 w 7522676"/>
              <a:gd name="connsiteY30" fmla="*/ 1143906 h 1257606"/>
              <a:gd name="connsiteX31" fmla="*/ 255596 w 7522676"/>
              <a:gd name="connsiteY31" fmla="*/ 1140732 h 1257606"/>
              <a:gd name="connsiteX32" fmla="*/ 244210 w 7522676"/>
              <a:gd name="connsiteY32" fmla="*/ 1137559 h 1257606"/>
              <a:gd name="connsiteX33" fmla="*/ 233217 w 7522676"/>
              <a:gd name="connsiteY33" fmla="*/ 1134385 h 1257606"/>
              <a:gd name="connsiteX34" fmla="*/ 222223 w 7522676"/>
              <a:gd name="connsiteY34" fmla="*/ 1130419 h 1257606"/>
              <a:gd name="connsiteX35" fmla="*/ 212015 w 7522676"/>
              <a:gd name="connsiteY35" fmla="*/ 1126453 h 1257606"/>
              <a:gd name="connsiteX36" fmla="*/ 201807 w 7522676"/>
              <a:gd name="connsiteY36" fmla="*/ 1122486 h 1257606"/>
              <a:gd name="connsiteX37" fmla="*/ 191993 w 7522676"/>
              <a:gd name="connsiteY37" fmla="*/ 1118123 h 1257606"/>
              <a:gd name="connsiteX38" fmla="*/ 182962 w 7522676"/>
              <a:gd name="connsiteY38" fmla="*/ 1112966 h 1257606"/>
              <a:gd name="connsiteX39" fmla="*/ 173539 w 7522676"/>
              <a:gd name="connsiteY39" fmla="*/ 1108207 h 1257606"/>
              <a:gd name="connsiteX40" fmla="*/ 164115 w 7522676"/>
              <a:gd name="connsiteY40" fmla="*/ 1102653 h 1257606"/>
              <a:gd name="connsiteX41" fmla="*/ 155479 w 7522676"/>
              <a:gd name="connsiteY41" fmla="*/ 1097496 h 1257606"/>
              <a:gd name="connsiteX42" fmla="*/ 146841 w 7522676"/>
              <a:gd name="connsiteY42" fmla="*/ 1091546 h 1257606"/>
              <a:gd name="connsiteX43" fmla="*/ 138595 w 7522676"/>
              <a:gd name="connsiteY43" fmla="*/ 1085993 h 1257606"/>
              <a:gd name="connsiteX44" fmla="*/ 130743 w 7522676"/>
              <a:gd name="connsiteY44" fmla="*/ 1079647 h 1257606"/>
              <a:gd name="connsiteX45" fmla="*/ 122891 w 7522676"/>
              <a:gd name="connsiteY45" fmla="*/ 1073300 h 1257606"/>
              <a:gd name="connsiteX46" fmla="*/ 114645 w 7522676"/>
              <a:gd name="connsiteY46" fmla="*/ 1066557 h 1257606"/>
              <a:gd name="connsiteX47" fmla="*/ 107186 w 7522676"/>
              <a:gd name="connsiteY47" fmla="*/ 1059417 h 1257606"/>
              <a:gd name="connsiteX48" fmla="*/ 100118 w 7522676"/>
              <a:gd name="connsiteY48" fmla="*/ 1052277 h 1257606"/>
              <a:gd name="connsiteX49" fmla="*/ 93052 w 7522676"/>
              <a:gd name="connsiteY49" fmla="*/ 1045137 h 1257606"/>
              <a:gd name="connsiteX50" fmla="*/ 85984 w 7522676"/>
              <a:gd name="connsiteY50" fmla="*/ 1037602 h 1257606"/>
              <a:gd name="connsiteX51" fmla="*/ 79309 w 7522676"/>
              <a:gd name="connsiteY51" fmla="*/ 1030064 h 1257606"/>
              <a:gd name="connsiteX52" fmla="*/ 73420 w 7522676"/>
              <a:gd name="connsiteY52" fmla="*/ 1021736 h 1257606"/>
              <a:gd name="connsiteX53" fmla="*/ 67138 w 7522676"/>
              <a:gd name="connsiteY53" fmla="*/ 1013405 h 1257606"/>
              <a:gd name="connsiteX54" fmla="*/ 60857 w 7522676"/>
              <a:gd name="connsiteY54" fmla="*/ 1004677 h 1257606"/>
              <a:gd name="connsiteX55" fmla="*/ 54967 w 7522676"/>
              <a:gd name="connsiteY55" fmla="*/ 995951 h 1257606"/>
              <a:gd name="connsiteX56" fmla="*/ 49863 w 7522676"/>
              <a:gd name="connsiteY56" fmla="*/ 986829 h 1257606"/>
              <a:gd name="connsiteX57" fmla="*/ 43974 w 7522676"/>
              <a:gd name="connsiteY57" fmla="*/ 977308 h 1257606"/>
              <a:gd name="connsiteX58" fmla="*/ 38870 w 7522676"/>
              <a:gd name="connsiteY58" fmla="*/ 968185 h 1257606"/>
              <a:gd name="connsiteX59" fmla="*/ 33767 w 7522676"/>
              <a:gd name="connsiteY59" fmla="*/ 958269 h 1257606"/>
              <a:gd name="connsiteX60" fmla="*/ 29054 w 7522676"/>
              <a:gd name="connsiteY60" fmla="*/ 947956 h 1257606"/>
              <a:gd name="connsiteX61" fmla="*/ 24343 w 7522676"/>
              <a:gd name="connsiteY61" fmla="*/ 937643 h 1257606"/>
              <a:gd name="connsiteX62" fmla="*/ 19631 w 7522676"/>
              <a:gd name="connsiteY62" fmla="*/ 926932 h 1257606"/>
              <a:gd name="connsiteX63" fmla="*/ 15313 w 7522676"/>
              <a:gd name="connsiteY63" fmla="*/ 915826 h 1257606"/>
              <a:gd name="connsiteX64" fmla="*/ 11386 w 7522676"/>
              <a:gd name="connsiteY64" fmla="*/ 904720 h 1257606"/>
              <a:gd name="connsiteX65" fmla="*/ 7459 w 7522676"/>
              <a:gd name="connsiteY65" fmla="*/ 893613 h 1257606"/>
              <a:gd name="connsiteX66" fmla="*/ 3534 w 7522676"/>
              <a:gd name="connsiteY66" fmla="*/ 881714 h 1257606"/>
              <a:gd name="connsiteX67" fmla="*/ 0 w 7522676"/>
              <a:gd name="connsiteY67" fmla="*/ 869813 h 1257606"/>
              <a:gd name="connsiteX68" fmla="*/ 283079 w 7522676"/>
              <a:gd name="connsiteY68" fmla="*/ 831734 h 1257606"/>
              <a:gd name="connsiteX69" fmla="*/ 285435 w 7522676"/>
              <a:gd name="connsiteY69" fmla="*/ 842444 h 1257606"/>
              <a:gd name="connsiteX70" fmla="*/ 287399 w 7522676"/>
              <a:gd name="connsiteY70" fmla="*/ 852361 h 1257606"/>
              <a:gd name="connsiteX71" fmla="*/ 290147 w 7522676"/>
              <a:gd name="connsiteY71" fmla="*/ 862277 h 1257606"/>
              <a:gd name="connsiteX72" fmla="*/ 292896 w 7522676"/>
              <a:gd name="connsiteY72" fmla="*/ 871798 h 1257606"/>
              <a:gd name="connsiteX73" fmla="*/ 295251 w 7522676"/>
              <a:gd name="connsiteY73" fmla="*/ 880524 h 1257606"/>
              <a:gd name="connsiteX74" fmla="*/ 298392 w 7522676"/>
              <a:gd name="connsiteY74" fmla="*/ 888854 h 1257606"/>
              <a:gd name="connsiteX75" fmla="*/ 301140 w 7522676"/>
              <a:gd name="connsiteY75" fmla="*/ 897580 h 1257606"/>
              <a:gd name="connsiteX76" fmla="*/ 304674 w 7522676"/>
              <a:gd name="connsiteY76" fmla="*/ 905117 h 1257606"/>
              <a:gd name="connsiteX77" fmla="*/ 307815 w 7522676"/>
              <a:gd name="connsiteY77" fmla="*/ 912257 h 1257606"/>
              <a:gd name="connsiteX78" fmla="*/ 311348 w 7522676"/>
              <a:gd name="connsiteY78" fmla="*/ 919397 h 1257606"/>
              <a:gd name="connsiteX79" fmla="*/ 314882 w 7522676"/>
              <a:gd name="connsiteY79" fmla="*/ 925743 h 1257606"/>
              <a:gd name="connsiteX80" fmla="*/ 318808 w 7522676"/>
              <a:gd name="connsiteY80" fmla="*/ 931692 h 1257606"/>
              <a:gd name="connsiteX81" fmla="*/ 322734 w 7522676"/>
              <a:gd name="connsiteY81" fmla="*/ 937245 h 1257606"/>
              <a:gd name="connsiteX82" fmla="*/ 326661 w 7522676"/>
              <a:gd name="connsiteY82" fmla="*/ 942403 h 1257606"/>
              <a:gd name="connsiteX83" fmla="*/ 330587 w 7522676"/>
              <a:gd name="connsiteY83" fmla="*/ 947559 h 1257606"/>
              <a:gd name="connsiteX84" fmla="*/ 335299 w 7522676"/>
              <a:gd name="connsiteY84" fmla="*/ 951923 h 1257606"/>
              <a:gd name="connsiteX85" fmla="*/ 339617 w 7522676"/>
              <a:gd name="connsiteY85" fmla="*/ 955889 h 1257606"/>
              <a:gd name="connsiteX86" fmla="*/ 343936 w 7522676"/>
              <a:gd name="connsiteY86" fmla="*/ 959459 h 1257606"/>
              <a:gd name="connsiteX87" fmla="*/ 349040 w 7522676"/>
              <a:gd name="connsiteY87" fmla="*/ 963029 h 1257606"/>
              <a:gd name="connsiteX88" fmla="*/ 353751 w 7522676"/>
              <a:gd name="connsiteY88" fmla="*/ 966202 h 1257606"/>
              <a:gd name="connsiteX89" fmla="*/ 358856 w 7522676"/>
              <a:gd name="connsiteY89" fmla="*/ 969375 h 1257606"/>
              <a:gd name="connsiteX90" fmla="*/ 364353 w 7522676"/>
              <a:gd name="connsiteY90" fmla="*/ 972152 h 1257606"/>
              <a:gd name="connsiteX91" fmla="*/ 369456 w 7522676"/>
              <a:gd name="connsiteY91" fmla="*/ 974532 h 1257606"/>
              <a:gd name="connsiteX92" fmla="*/ 374953 w 7522676"/>
              <a:gd name="connsiteY92" fmla="*/ 976913 h 1257606"/>
              <a:gd name="connsiteX93" fmla="*/ 380842 w 7522676"/>
              <a:gd name="connsiteY93" fmla="*/ 978895 h 1257606"/>
              <a:gd name="connsiteX94" fmla="*/ 386340 w 7522676"/>
              <a:gd name="connsiteY94" fmla="*/ 980482 h 1257606"/>
              <a:gd name="connsiteX95" fmla="*/ 392621 w 7522676"/>
              <a:gd name="connsiteY95" fmla="*/ 981672 h 1257606"/>
              <a:gd name="connsiteX96" fmla="*/ 398902 w 7522676"/>
              <a:gd name="connsiteY96" fmla="*/ 983258 h 1257606"/>
              <a:gd name="connsiteX97" fmla="*/ 404791 w 7522676"/>
              <a:gd name="connsiteY97" fmla="*/ 984053 h 1257606"/>
              <a:gd name="connsiteX98" fmla="*/ 411074 w 7522676"/>
              <a:gd name="connsiteY98" fmla="*/ 984448 h 1257606"/>
              <a:gd name="connsiteX99" fmla="*/ 417749 w 7522676"/>
              <a:gd name="connsiteY99" fmla="*/ 984845 h 1257606"/>
              <a:gd name="connsiteX100" fmla="*/ 424423 w 7522676"/>
              <a:gd name="connsiteY100" fmla="*/ 985242 h 1257606"/>
              <a:gd name="connsiteX101" fmla="*/ 431491 w 7522676"/>
              <a:gd name="connsiteY101" fmla="*/ 984845 h 1257606"/>
              <a:gd name="connsiteX102" fmla="*/ 438557 w 7522676"/>
              <a:gd name="connsiteY102" fmla="*/ 984448 h 1257606"/>
              <a:gd name="connsiteX103" fmla="*/ 445232 w 7522676"/>
              <a:gd name="connsiteY103" fmla="*/ 983655 h 1257606"/>
              <a:gd name="connsiteX104" fmla="*/ 451907 w 7522676"/>
              <a:gd name="connsiteY104" fmla="*/ 982863 h 1257606"/>
              <a:gd name="connsiteX105" fmla="*/ 458190 w 7522676"/>
              <a:gd name="connsiteY105" fmla="*/ 980878 h 1257606"/>
              <a:gd name="connsiteX106" fmla="*/ 464471 w 7522676"/>
              <a:gd name="connsiteY106" fmla="*/ 979292 h 1257606"/>
              <a:gd name="connsiteX107" fmla="*/ 470753 w 7522676"/>
              <a:gd name="connsiteY107" fmla="*/ 976913 h 1257606"/>
              <a:gd name="connsiteX108" fmla="*/ 477034 w 7522676"/>
              <a:gd name="connsiteY108" fmla="*/ 974532 h 1257606"/>
              <a:gd name="connsiteX109" fmla="*/ 482532 w 7522676"/>
              <a:gd name="connsiteY109" fmla="*/ 972152 h 1257606"/>
              <a:gd name="connsiteX110" fmla="*/ 488421 w 7522676"/>
              <a:gd name="connsiteY110" fmla="*/ 968582 h 1257606"/>
              <a:gd name="connsiteX111" fmla="*/ 493525 w 7522676"/>
              <a:gd name="connsiteY111" fmla="*/ 965410 h 1257606"/>
              <a:gd name="connsiteX112" fmla="*/ 499414 w 7522676"/>
              <a:gd name="connsiteY112" fmla="*/ 961442 h 1257606"/>
              <a:gd name="connsiteX113" fmla="*/ 504911 w 7522676"/>
              <a:gd name="connsiteY113" fmla="*/ 957476 h 1257606"/>
              <a:gd name="connsiteX114" fmla="*/ 509622 w 7522676"/>
              <a:gd name="connsiteY114" fmla="*/ 952715 h 1257606"/>
              <a:gd name="connsiteX115" fmla="*/ 514334 w 7522676"/>
              <a:gd name="connsiteY115" fmla="*/ 947956 h 1257606"/>
              <a:gd name="connsiteX116" fmla="*/ 519438 w 7522676"/>
              <a:gd name="connsiteY116" fmla="*/ 943196 h 1257606"/>
              <a:gd name="connsiteX117" fmla="*/ 524149 w 7522676"/>
              <a:gd name="connsiteY117" fmla="*/ 937643 h 1257606"/>
              <a:gd name="connsiteX118" fmla="*/ 528075 w 7522676"/>
              <a:gd name="connsiteY118" fmla="*/ 931692 h 1257606"/>
              <a:gd name="connsiteX119" fmla="*/ 532001 w 7522676"/>
              <a:gd name="connsiteY119" fmla="*/ 926140 h 1257606"/>
              <a:gd name="connsiteX120" fmla="*/ 535928 w 7522676"/>
              <a:gd name="connsiteY120" fmla="*/ 920189 h 1257606"/>
              <a:gd name="connsiteX121" fmla="*/ 539069 w 7522676"/>
              <a:gd name="connsiteY121" fmla="*/ 913843 h 1257606"/>
              <a:gd name="connsiteX122" fmla="*/ 542603 w 7522676"/>
              <a:gd name="connsiteY122" fmla="*/ 907496 h 1257606"/>
              <a:gd name="connsiteX123" fmla="*/ 545351 w 7522676"/>
              <a:gd name="connsiteY123" fmla="*/ 900754 h 1257606"/>
              <a:gd name="connsiteX124" fmla="*/ 548100 w 7522676"/>
              <a:gd name="connsiteY124" fmla="*/ 893613 h 1257606"/>
              <a:gd name="connsiteX125" fmla="*/ 550062 w 7522676"/>
              <a:gd name="connsiteY125" fmla="*/ 886473 h 1257606"/>
              <a:gd name="connsiteX126" fmla="*/ 552024 w 7522676"/>
              <a:gd name="connsiteY126" fmla="*/ 879333 h 1257606"/>
              <a:gd name="connsiteX127" fmla="*/ 553596 w 7522676"/>
              <a:gd name="connsiteY127" fmla="*/ 871798 h 1257606"/>
              <a:gd name="connsiteX128" fmla="*/ 555166 w 7522676"/>
              <a:gd name="connsiteY128" fmla="*/ 863467 h 1257606"/>
              <a:gd name="connsiteX129" fmla="*/ 555951 w 7522676"/>
              <a:gd name="connsiteY129" fmla="*/ 855534 h 1257606"/>
              <a:gd name="connsiteX130" fmla="*/ 556737 w 7522676"/>
              <a:gd name="connsiteY130" fmla="*/ 847601 h 1257606"/>
              <a:gd name="connsiteX131" fmla="*/ 557130 w 7522676"/>
              <a:gd name="connsiteY131" fmla="*/ 838875 h 1257606"/>
              <a:gd name="connsiteX132" fmla="*/ 557130 w 7522676"/>
              <a:gd name="connsiteY132" fmla="*/ 830545 h 1257606"/>
              <a:gd name="connsiteX133" fmla="*/ 557130 w 7522676"/>
              <a:gd name="connsiteY133" fmla="*/ 821817 h 1257606"/>
              <a:gd name="connsiteX134" fmla="*/ 556737 w 7522676"/>
              <a:gd name="connsiteY134" fmla="*/ 813091 h 1257606"/>
              <a:gd name="connsiteX135" fmla="*/ 555951 w 7522676"/>
              <a:gd name="connsiteY135" fmla="*/ 804761 h 1257606"/>
              <a:gd name="connsiteX136" fmla="*/ 555166 w 7522676"/>
              <a:gd name="connsiteY136" fmla="*/ 796829 h 1257606"/>
              <a:gd name="connsiteX137" fmla="*/ 553596 w 7522676"/>
              <a:gd name="connsiteY137" fmla="*/ 788499 h 1257606"/>
              <a:gd name="connsiteX138" fmla="*/ 552417 w 7522676"/>
              <a:gd name="connsiteY138" fmla="*/ 780962 h 1257606"/>
              <a:gd name="connsiteX139" fmla="*/ 550062 w 7522676"/>
              <a:gd name="connsiteY139" fmla="*/ 773822 h 1257606"/>
              <a:gd name="connsiteX140" fmla="*/ 548100 w 7522676"/>
              <a:gd name="connsiteY140" fmla="*/ 766682 h 1257606"/>
              <a:gd name="connsiteX141" fmla="*/ 545743 w 7522676"/>
              <a:gd name="connsiteY141" fmla="*/ 759940 h 1257606"/>
              <a:gd name="connsiteX142" fmla="*/ 542995 w 7522676"/>
              <a:gd name="connsiteY142" fmla="*/ 753196 h 1257606"/>
              <a:gd name="connsiteX143" fmla="*/ 540247 w 7522676"/>
              <a:gd name="connsiteY143" fmla="*/ 747247 h 1257606"/>
              <a:gd name="connsiteX144" fmla="*/ 537106 w 7522676"/>
              <a:gd name="connsiteY144" fmla="*/ 740899 h 1257606"/>
              <a:gd name="connsiteX145" fmla="*/ 533180 w 7522676"/>
              <a:gd name="connsiteY145" fmla="*/ 734950 h 1257606"/>
              <a:gd name="connsiteX146" fmla="*/ 529646 w 7522676"/>
              <a:gd name="connsiteY146" fmla="*/ 729793 h 1257606"/>
              <a:gd name="connsiteX147" fmla="*/ 524934 w 7522676"/>
              <a:gd name="connsiteY147" fmla="*/ 724240 h 1257606"/>
              <a:gd name="connsiteX148" fmla="*/ 520615 w 7522676"/>
              <a:gd name="connsiteY148" fmla="*/ 719480 h 1257606"/>
              <a:gd name="connsiteX149" fmla="*/ 516296 w 7522676"/>
              <a:gd name="connsiteY149" fmla="*/ 714720 h 1257606"/>
              <a:gd name="connsiteX150" fmla="*/ 511193 w 7522676"/>
              <a:gd name="connsiteY150" fmla="*/ 709960 h 1257606"/>
              <a:gd name="connsiteX151" fmla="*/ 506089 w 7522676"/>
              <a:gd name="connsiteY151" fmla="*/ 705994 h 1257606"/>
              <a:gd name="connsiteX152" fmla="*/ 500593 w 7522676"/>
              <a:gd name="connsiteY152" fmla="*/ 702026 h 1257606"/>
              <a:gd name="connsiteX153" fmla="*/ 495487 w 7522676"/>
              <a:gd name="connsiteY153" fmla="*/ 698457 h 1257606"/>
              <a:gd name="connsiteX154" fmla="*/ 489598 w 7522676"/>
              <a:gd name="connsiteY154" fmla="*/ 695284 h 1257606"/>
              <a:gd name="connsiteX155" fmla="*/ 484101 w 7522676"/>
              <a:gd name="connsiteY155" fmla="*/ 692110 h 1257606"/>
              <a:gd name="connsiteX156" fmla="*/ 477820 w 7522676"/>
              <a:gd name="connsiteY156" fmla="*/ 690128 h 1257606"/>
              <a:gd name="connsiteX157" fmla="*/ 471538 w 7522676"/>
              <a:gd name="connsiteY157" fmla="*/ 687351 h 1257606"/>
              <a:gd name="connsiteX158" fmla="*/ 464864 w 7522676"/>
              <a:gd name="connsiteY158" fmla="*/ 685368 h 1257606"/>
              <a:gd name="connsiteX159" fmla="*/ 458190 w 7522676"/>
              <a:gd name="connsiteY159" fmla="*/ 683780 h 1257606"/>
              <a:gd name="connsiteX160" fmla="*/ 451122 w 7522676"/>
              <a:gd name="connsiteY160" fmla="*/ 682591 h 1257606"/>
              <a:gd name="connsiteX161" fmla="*/ 444056 w 7522676"/>
              <a:gd name="connsiteY161" fmla="*/ 681401 h 1257606"/>
              <a:gd name="connsiteX162" fmla="*/ 436595 w 7522676"/>
              <a:gd name="connsiteY162" fmla="*/ 680607 h 1257606"/>
              <a:gd name="connsiteX163" fmla="*/ 429136 w 7522676"/>
              <a:gd name="connsiteY163" fmla="*/ 680210 h 1257606"/>
              <a:gd name="connsiteX164" fmla="*/ 421675 w 7522676"/>
              <a:gd name="connsiteY164" fmla="*/ 679815 h 1257606"/>
              <a:gd name="connsiteX165" fmla="*/ 413037 w 7522676"/>
              <a:gd name="connsiteY165" fmla="*/ 680210 h 1257606"/>
              <a:gd name="connsiteX166" fmla="*/ 403615 w 7522676"/>
              <a:gd name="connsiteY166" fmla="*/ 681004 h 1257606"/>
              <a:gd name="connsiteX167" fmla="*/ 393014 w 7522676"/>
              <a:gd name="connsiteY167" fmla="*/ 682591 h 1257606"/>
              <a:gd name="connsiteX168" fmla="*/ 382020 w 7522676"/>
              <a:gd name="connsiteY168" fmla="*/ 684178 h 1257606"/>
              <a:gd name="connsiteX169" fmla="*/ 370242 w 7522676"/>
              <a:gd name="connsiteY169" fmla="*/ 686557 h 1257606"/>
              <a:gd name="connsiteX170" fmla="*/ 357678 w 7522676"/>
              <a:gd name="connsiteY170" fmla="*/ 689731 h 1257606"/>
              <a:gd name="connsiteX171" fmla="*/ 343936 w 7522676"/>
              <a:gd name="connsiteY171" fmla="*/ 692508 h 1257606"/>
              <a:gd name="connsiteX172" fmla="*/ 329801 w 7522676"/>
              <a:gd name="connsiteY172" fmla="*/ 696871 h 1257606"/>
              <a:gd name="connsiteX173" fmla="*/ 344329 w 7522676"/>
              <a:gd name="connsiteY173" fmla="*/ 492194 h 1257606"/>
              <a:gd name="connsiteX174" fmla="*/ 355322 w 7522676"/>
              <a:gd name="connsiteY174" fmla="*/ 493780 h 1257606"/>
              <a:gd name="connsiteX175" fmla="*/ 365530 w 7522676"/>
              <a:gd name="connsiteY175" fmla="*/ 494970 h 1257606"/>
              <a:gd name="connsiteX176" fmla="*/ 374168 w 7522676"/>
              <a:gd name="connsiteY176" fmla="*/ 495367 h 1257606"/>
              <a:gd name="connsiteX177" fmla="*/ 381235 w 7522676"/>
              <a:gd name="connsiteY177" fmla="*/ 495764 h 1257606"/>
              <a:gd name="connsiteX178" fmla="*/ 388302 w 7522676"/>
              <a:gd name="connsiteY178" fmla="*/ 495764 h 1257606"/>
              <a:gd name="connsiteX179" fmla="*/ 394977 w 7522676"/>
              <a:gd name="connsiteY179" fmla="*/ 495367 h 1257606"/>
              <a:gd name="connsiteX180" fmla="*/ 401259 w 7522676"/>
              <a:gd name="connsiteY180" fmla="*/ 494574 h 1257606"/>
              <a:gd name="connsiteX181" fmla="*/ 407933 w 7522676"/>
              <a:gd name="connsiteY181" fmla="*/ 493780 h 1257606"/>
              <a:gd name="connsiteX182" fmla="*/ 414215 w 7522676"/>
              <a:gd name="connsiteY182" fmla="*/ 492194 h 1257606"/>
              <a:gd name="connsiteX183" fmla="*/ 420497 w 7522676"/>
              <a:gd name="connsiteY183" fmla="*/ 491004 h 1257606"/>
              <a:gd name="connsiteX184" fmla="*/ 426386 w 7522676"/>
              <a:gd name="connsiteY184" fmla="*/ 489021 h 1257606"/>
              <a:gd name="connsiteX185" fmla="*/ 432276 w 7522676"/>
              <a:gd name="connsiteY185" fmla="*/ 487036 h 1257606"/>
              <a:gd name="connsiteX186" fmla="*/ 438165 w 7522676"/>
              <a:gd name="connsiteY186" fmla="*/ 484261 h 1257606"/>
              <a:gd name="connsiteX187" fmla="*/ 443663 w 7522676"/>
              <a:gd name="connsiteY187" fmla="*/ 481484 h 1257606"/>
              <a:gd name="connsiteX188" fmla="*/ 449159 w 7522676"/>
              <a:gd name="connsiteY188" fmla="*/ 479104 h 1257606"/>
              <a:gd name="connsiteX189" fmla="*/ 454263 w 7522676"/>
              <a:gd name="connsiteY189" fmla="*/ 475931 h 1257606"/>
              <a:gd name="connsiteX190" fmla="*/ 459759 w 7522676"/>
              <a:gd name="connsiteY190" fmla="*/ 472361 h 1257606"/>
              <a:gd name="connsiteX191" fmla="*/ 464471 w 7522676"/>
              <a:gd name="connsiteY191" fmla="*/ 468394 h 1257606"/>
              <a:gd name="connsiteX192" fmla="*/ 469574 w 7522676"/>
              <a:gd name="connsiteY192" fmla="*/ 464030 h 1257606"/>
              <a:gd name="connsiteX193" fmla="*/ 474286 w 7522676"/>
              <a:gd name="connsiteY193" fmla="*/ 459667 h 1257606"/>
              <a:gd name="connsiteX194" fmla="*/ 478605 w 7522676"/>
              <a:gd name="connsiteY194" fmla="*/ 455304 h 1257606"/>
              <a:gd name="connsiteX195" fmla="*/ 482925 w 7522676"/>
              <a:gd name="connsiteY195" fmla="*/ 450941 h 1257606"/>
              <a:gd name="connsiteX196" fmla="*/ 487243 w 7522676"/>
              <a:gd name="connsiteY196" fmla="*/ 445784 h 1257606"/>
              <a:gd name="connsiteX197" fmla="*/ 490777 w 7522676"/>
              <a:gd name="connsiteY197" fmla="*/ 441025 h 1257606"/>
              <a:gd name="connsiteX198" fmla="*/ 493525 w 7522676"/>
              <a:gd name="connsiteY198" fmla="*/ 436266 h 1257606"/>
              <a:gd name="connsiteX199" fmla="*/ 496666 w 7522676"/>
              <a:gd name="connsiteY199" fmla="*/ 431108 h 1257606"/>
              <a:gd name="connsiteX200" fmla="*/ 499414 w 7522676"/>
              <a:gd name="connsiteY200" fmla="*/ 425952 h 1257606"/>
              <a:gd name="connsiteX201" fmla="*/ 502162 w 7522676"/>
              <a:gd name="connsiteY201" fmla="*/ 420794 h 1257606"/>
              <a:gd name="connsiteX202" fmla="*/ 504125 w 7522676"/>
              <a:gd name="connsiteY202" fmla="*/ 415639 h 1257606"/>
              <a:gd name="connsiteX203" fmla="*/ 506089 w 7522676"/>
              <a:gd name="connsiteY203" fmla="*/ 409689 h 1257606"/>
              <a:gd name="connsiteX204" fmla="*/ 507659 w 7522676"/>
              <a:gd name="connsiteY204" fmla="*/ 404532 h 1257606"/>
              <a:gd name="connsiteX205" fmla="*/ 509230 w 7522676"/>
              <a:gd name="connsiteY205" fmla="*/ 398583 h 1257606"/>
              <a:gd name="connsiteX206" fmla="*/ 510014 w 7522676"/>
              <a:gd name="connsiteY206" fmla="*/ 392632 h 1257606"/>
              <a:gd name="connsiteX207" fmla="*/ 510800 w 7522676"/>
              <a:gd name="connsiteY207" fmla="*/ 387080 h 1257606"/>
              <a:gd name="connsiteX208" fmla="*/ 511193 w 7522676"/>
              <a:gd name="connsiteY208" fmla="*/ 381129 h 1257606"/>
              <a:gd name="connsiteX209" fmla="*/ 511193 w 7522676"/>
              <a:gd name="connsiteY209" fmla="*/ 374782 h 1257606"/>
              <a:gd name="connsiteX210" fmla="*/ 511193 w 7522676"/>
              <a:gd name="connsiteY210" fmla="*/ 369229 h 1257606"/>
              <a:gd name="connsiteX211" fmla="*/ 510800 w 7522676"/>
              <a:gd name="connsiteY211" fmla="*/ 363280 h 1257606"/>
              <a:gd name="connsiteX212" fmla="*/ 510407 w 7522676"/>
              <a:gd name="connsiteY212" fmla="*/ 358123 h 1257606"/>
              <a:gd name="connsiteX213" fmla="*/ 509622 w 7522676"/>
              <a:gd name="connsiteY213" fmla="*/ 352570 h 1257606"/>
              <a:gd name="connsiteX214" fmla="*/ 508837 w 7522676"/>
              <a:gd name="connsiteY214" fmla="*/ 347412 h 1257606"/>
              <a:gd name="connsiteX215" fmla="*/ 507266 w 7522676"/>
              <a:gd name="connsiteY215" fmla="*/ 342257 h 1257606"/>
              <a:gd name="connsiteX216" fmla="*/ 506089 w 7522676"/>
              <a:gd name="connsiteY216" fmla="*/ 337496 h 1257606"/>
              <a:gd name="connsiteX217" fmla="*/ 504125 w 7522676"/>
              <a:gd name="connsiteY217" fmla="*/ 332736 h 1257606"/>
              <a:gd name="connsiteX218" fmla="*/ 502555 w 7522676"/>
              <a:gd name="connsiteY218" fmla="*/ 327580 h 1257606"/>
              <a:gd name="connsiteX219" fmla="*/ 500200 w 7522676"/>
              <a:gd name="connsiteY219" fmla="*/ 323217 h 1257606"/>
              <a:gd name="connsiteX220" fmla="*/ 498235 w 7522676"/>
              <a:gd name="connsiteY220" fmla="*/ 319250 h 1257606"/>
              <a:gd name="connsiteX221" fmla="*/ 495880 w 7522676"/>
              <a:gd name="connsiteY221" fmla="*/ 314887 h 1257606"/>
              <a:gd name="connsiteX222" fmla="*/ 492739 w 7522676"/>
              <a:gd name="connsiteY222" fmla="*/ 310524 h 1257606"/>
              <a:gd name="connsiteX223" fmla="*/ 489991 w 7522676"/>
              <a:gd name="connsiteY223" fmla="*/ 306557 h 1257606"/>
              <a:gd name="connsiteX224" fmla="*/ 487243 w 7522676"/>
              <a:gd name="connsiteY224" fmla="*/ 302987 h 1257606"/>
              <a:gd name="connsiteX225" fmla="*/ 483710 w 7522676"/>
              <a:gd name="connsiteY225" fmla="*/ 299417 h 1257606"/>
              <a:gd name="connsiteX226" fmla="*/ 480175 w 7522676"/>
              <a:gd name="connsiteY226" fmla="*/ 295848 h 1257606"/>
              <a:gd name="connsiteX227" fmla="*/ 476642 w 7522676"/>
              <a:gd name="connsiteY227" fmla="*/ 292673 h 1257606"/>
              <a:gd name="connsiteX228" fmla="*/ 472324 w 7522676"/>
              <a:gd name="connsiteY228" fmla="*/ 290294 h 1257606"/>
              <a:gd name="connsiteX229" fmla="*/ 468397 w 7522676"/>
              <a:gd name="connsiteY229" fmla="*/ 287518 h 1257606"/>
              <a:gd name="connsiteX230" fmla="*/ 464078 w 7522676"/>
              <a:gd name="connsiteY230" fmla="*/ 284741 h 1257606"/>
              <a:gd name="connsiteX231" fmla="*/ 459759 w 7522676"/>
              <a:gd name="connsiteY231" fmla="*/ 282757 h 1257606"/>
              <a:gd name="connsiteX232" fmla="*/ 455441 w 7522676"/>
              <a:gd name="connsiteY232" fmla="*/ 280378 h 1257606"/>
              <a:gd name="connsiteX233" fmla="*/ 450336 w 7522676"/>
              <a:gd name="connsiteY233" fmla="*/ 278394 h 1257606"/>
              <a:gd name="connsiteX234" fmla="*/ 445625 w 7522676"/>
              <a:gd name="connsiteY234" fmla="*/ 276807 h 1257606"/>
              <a:gd name="connsiteX235" fmla="*/ 440521 w 7522676"/>
              <a:gd name="connsiteY235" fmla="*/ 275617 h 1257606"/>
              <a:gd name="connsiteX236" fmla="*/ 435417 w 7522676"/>
              <a:gd name="connsiteY236" fmla="*/ 274031 h 1257606"/>
              <a:gd name="connsiteX237" fmla="*/ 429919 w 7522676"/>
              <a:gd name="connsiteY237" fmla="*/ 273238 h 1257606"/>
              <a:gd name="connsiteX238" fmla="*/ 424816 w 7522676"/>
              <a:gd name="connsiteY238" fmla="*/ 272444 h 1257606"/>
              <a:gd name="connsiteX239" fmla="*/ 418927 w 7522676"/>
              <a:gd name="connsiteY239" fmla="*/ 272048 h 1257606"/>
              <a:gd name="connsiteX240" fmla="*/ 413429 w 7522676"/>
              <a:gd name="connsiteY240" fmla="*/ 271254 h 1257606"/>
              <a:gd name="connsiteX241" fmla="*/ 407149 w 7522676"/>
              <a:gd name="connsiteY241" fmla="*/ 271254 h 1257606"/>
              <a:gd name="connsiteX242" fmla="*/ 400867 w 7522676"/>
              <a:gd name="connsiteY242" fmla="*/ 271254 h 1257606"/>
              <a:gd name="connsiteX243" fmla="*/ 394977 w 7522676"/>
              <a:gd name="connsiteY243" fmla="*/ 272048 h 1257606"/>
              <a:gd name="connsiteX244" fmla="*/ 389088 w 7522676"/>
              <a:gd name="connsiteY244" fmla="*/ 272841 h 1257606"/>
              <a:gd name="connsiteX245" fmla="*/ 383198 w 7522676"/>
              <a:gd name="connsiteY245" fmla="*/ 273238 h 1257606"/>
              <a:gd name="connsiteX246" fmla="*/ 377701 w 7522676"/>
              <a:gd name="connsiteY246" fmla="*/ 274427 h 1257606"/>
              <a:gd name="connsiteX247" fmla="*/ 372205 w 7522676"/>
              <a:gd name="connsiteY247" fmla="*/ 276015 h 1257606"/>
              <a:gd name="connsiteX248" fmla="*/ 367101 w 7522676"/>
              <a:gd name="connsiteY248" fmla="*/ 277204 h 1257606"/>
              <a:gd name="connsiteX249" fmla="*/ 361604 w 7522676"/>
              <a:gd name="connsiteY249" fmla="*/ 279188 h 1257606"/>
              <a:gd name="connsiteX250" fmla="*/ 356892 w 7522676"/>
              <a:gd name="connsiteY250" fmla="*/ 281170 h 1257606"/>
              <a:gd name="connsiteX251" fmla="*/ 351788 w 7522676"/>
              <a:gd name="connsiteY251" fmla="*/ 283551 h 1257606"/>
              <a:gd name="connsiteX252" fmla="*/ 347078 w 7522676"/>
              <a:gd name="connsiteY252" fmla="*/ 286328 h 1257606"/>
              <a:gd name="connsiteX253" fmla="*/ 342758 w 7522676"/>
              <a:gd name="connsiteY253" fmla="*/ 288708 h 1257606"/>
              <a:gd name="connsiteX254" fmla="*/ 338440 w 7522676"/>
              <a:gd name="connsiteY254" fmla="*/ 291484 h 1257606"/>
              <a:gd name="connsiteX255" fmla="*/ 333727 w 7522676"/>
              <a:gd name="connsiteY255" fmla="*/ 295054 h 1257606"/>
              <a:gd name="connsiteX256" fmla="*/ 329801 w 7522676"/>
              <a:gd name="connsiteY256" fmla="*/ 298226 h 1257606"/>
              <a:gd name="connsiteX257" fmla="*/ 325875 w 7522676"/>
              <a:gd name="connsiteY257" fmla="*/ 301797 h 1257606"/>
              <a:gd name="connsiteX258" fmla="*/ 321950 w 7522676"/>
              <a:gd name="connsiteY258" fmla="*/ 305764 h 1257606"/>
              <a:gd name="connsiteX259" fmla="*/ 318023 w 7522676"/>
              <a:gd name="connsiteY259" fmla="*/ 310127 h 1257606"/>
              <a:gd name="connsiteX260" fmla="*/ 314882 w 7522676"/>
              <a:gd name="connsiteY260" fmla="*/ 315285 h 1257606"/>
              <a:gd name="connsiteX261" fmla="*/ 311348 w 7522676"/>
              <a:gd name="connsiteY261" fmla="*/ 320043 h 1257606"/>
              <a:gd name="connsiteX262" fmla="*/ 308207 w 7522676"/>
              <a:gd name="connsiteY262" fmla="*/ 325596 h 1257606"/>
              <a:gd name="connsiteX263" fmla="*/ 305066 w 7522676"/>
              <a:gd name="connsiteY263" fmla="*/ 331151 h 1257606"/>
              <a:gd name="connsiteX264" fmla="*/ 301926 w 7522676"/>
              <a:gd name="connsiteY264" fmla="*/ 337496 h 1257606"/>
              <a:gd name="connsiteX265" fmla="*/ 299571 w 7522676"/>
              <a:gd name="connsiteY265" fmla="*/ 344239 h 1257606"/>
              <a:gd name="connsiteX266" fmla="*/ 296822 w 7522676"/>
              <a:gd name="connsiteY266" fmla="*/ 350983 h 1257606"/>
              <a:gd name="connsiteX267" fmla="*/ 294465 w 7522676"/>
              <a:gd name="connsiteY267" fmla="*/ 358123 h 1257606"/>
              <a:gd name="connsiteX268" fmla="*/ 292503 w 7522676"/>
              <a:gd name="connsiteY268" fmla="*/ 366056 h 1257606"/>
              <a:gd name="connsiteX269" fmla="*/ 290147 w 7522676"/>
              <a:gd name="connsiteY269" fmla="*/ 373593 h 1257606"/>
              <a:gd name="connsiteX270" fmla="*/ 286220 w 7522676"/>
              <a:gd name="connsiteY270" fmla="*/ 390649 h 1257606"/>
              <a:gd name="connsiteX271" fmla="*/ 283079 w 7522676"/>
              <a:gd name="connsiteY271" fmla="*/ 409291 h 1257606"/>
              <a:gd name="connsiteX272" fmla="*/ 15313 w 7522676"/>
              <a:gd name="connsiteY272" fmla="*/ 360503 h 1257606"/>
              <a:gd name="connsiteX273" fmla="*/ 19631 w 7522676"/>
              <a:gd name="connsiteY273" fmla="*/ 345033 h 1257606"/>
              <a:gd name="connsiteX274" fmla="*/ 24736 w 7522676"/>
              <a:gd name="connsiteY274" fmla="*/ 329564 h 1257606"/>
              <a:gd name="connsiteX275" fmla="*/ 29840 w 7522676"/>
              <a:gd name="connsiteY275" fmla="*/ 314094 h 1257606"/>
              <a:gd name="connsiteX276" fmla="*/ 35729 w 7522676"/>
              <a:gd name="connsiteY276" fmla="*/ 299813 h 1257606"/>
              <a:gd name="connsiteX277" fmla="*/ 42403 w 7522676"/>
              <a:gd name="connsiteY277" fmla="*/ 285534 h 1257606"/>
              <a:gd name="connsiteX278" fmla="*/ 49077 w 7522676"/>
              <a:gd name="connsiteY278" fmla="*/ 272444 h 1257606"/>
              <a:gd name="connsiteX279" fmla="*/ 56537 w 7522676"/>
              <a:gd name="connsiteY279" fmla="*/ 259354 h 1257606"/>
              <a:gd name="connsiteX280" fmla="*/ 63997 w 7522676"/>
              <a:gd name="connsiteY280" fmla="*/ 246264 h 1257606"/>
              <a:gd name="connsiteX281" fmla="*/ 72243 w 7522676"/>
              <a:gd name="connsiteY281" fmla="*/ 234365 h 1257606"/>
              <a:gd name="connsiteX282" fmla="*/ 81272 w 7522676"/>
              <a:gd name="connsiteY282" fmla="*/ 222862 h 1257606"/>
              <a:gd name="connsiteX283" fmla="*/ 90303 w 7522676"/>
              <a:gd name="connsiteY283" fmla="*/ 211755 h 1257606"/>
              <a:gd name="connsiteX284" fmla="*/ 100118 w 7522676"/>
              <a:gd name="connsiteY284" fmla="*/ 201045 h 1257606"/>
              <a:gd name="connsiteX285" fmla="*/ 110326 w 7522676"/>
              <a:gd name="connsiteY285" fmla="*/ 190732 h 1257606"/>
              <a:gd name="connsiteX286" fmla="*/ 120927 w 7522676"/>
              <a:gd name="connsiteY286" fmla="*/ 180816 h 1257606"/>
              <a:gd name="connsiteX287" fmla="*/ 131921 w 7522676"/>
              <a:gd name="connsiteY287" fmla="*/ 171295 h 1257606"/>
              <a:gd name="connsiteX288" fmla="*/ 144092 w 7522676"/>
              <a:gd name="connsiteY288" fmla="*/ 162569 h 1257606"/>
              <a:gd name="connsiteX289" fmla="*/ 155871 w 7522676"/>
              <a:gd name="connsiteY289" fmla="*/ 154239 h 1257606"/>
              <a:gd name="connsiteX290" fmla="*/ 168826 w 7522676"/>
              <a:gd name="connsiteY290" fmla="*/ 146306 h 1257606"/>
              <a:gd name="connsiteX291" fmla="*/ 182176 w 7522676"/>
              <a:gd name="connsiteY291" fmla="*/ 139167 h 1257606"/>
              <a:gd name="connsiteX292" fmla="*/ 195918 w 7522676"/>
              <a:gd name="connsiteY292" fmla="*/ 132820 h 1257606"/>
              <a:gd name="connsiteX293" fmla="*/ 211230 w 7522676"/>
              <a:gd name="connsiteY293" fmla="*/ 126474 h 1257606"/>
              <a:gd name="connsiteX294" fmla="*/ 226150 w 7522676"/>
              <a:gd name="connsiteY294" fmla="*/ 120524 h 1257606"/>
              <a:gd name="connsiteX295" fmla="*/ 241855 w 7522676"/>
              <a:gd name="connsiteY295" fmla="*/ 115764 h 1257606"/>
              <a:gd name="connsiteX296" fmla="*/ 258344 w 7522676"/>
              <a:gd name="connsiteY296" fmla="*/ 110608 h 1257606"/>
              <a:gd name="connsiteX297" fmla="*/ 275620 w 7522676"/>
              <a:gd name="connsiteY297" fmla="*/ 106640 h 1257606"/>
              <a:gd name="connsiteX298" fmla="*/ 293288 w 7522676"/>
              <a:gd name="connsiteY298" fmla="*/ 103071 h 1257606"/>
              <a:gd name="connsiteX299" fmla="*/ 311741 w 7522676"/>
              <a:gd name="connsiteY299" fmla="*/ 100690 h 1257606"/>
              <a:gd name="connsiteX300" fmla="*/ 330587 w 7522676"/>
              <a:gd name="connsiteY300" fmla="*/ 97914 h 1257606"/>
              <a:gd name="connsiteX301" fmla="*/ 350219 w 7522676"/>
              <a:gd name="connsiteY301" fmla="*/ 95931 h 1257606"/>
              <a:gd name="connsiteX302" fmla="*/ 370634 w 7522676"/>
              <a:gd name="connsiteY302" fmla="*/ 94741 h 1257606"/>
              <a:gd name="connsiteX303" fmla="*/ 391443 w 7522676"/>
              <a:gd name="connsiteY303" fmla="*/ 93947 h 1257606"/>
              <a:gd name="connsiteX304" fmla="*/ 412645 w 7522676"/>
              <a:gd name="connsiteY304" fmla="*/ 93947 h 1257606"/>
              <a:gd name="connsiteX305" fmla="*/ 421286 w 7522676"/>
              <a:gd name="connsiteY305" fmla="*/ 93947 h 1257606"/>
              <a:gd name="connsiteX306" fmla="*/ 421283 w 7522676"/>
              <a:gd name="connsiteY306" fmla="*/ 93946 h 1257606"/>
              <a:gd name="connsiteX307" fmla="*/ 1380534 w 7522676"/>
              <a:gd name="connsiteY307" fmla="*/ 93946 h 1257606"/>
              <a:gd name="connsiteX308" fmla="*/ 1380536 w 7522676"/>
              <a:gd name="connsiteY308" fmla="*/ 93946 h 1257606"/>
              <a:gd name="connsiteX309" fmla="*/ 1746956 w 7522676"/>
              <a:gd name="connsiteY309" fmla="*/ 93946 h 1257606"/>
              <a:gd name="connsiteX310" fmla="*/ 3071303 w 7522676"/>
              <a:gd name="connsiteY310" fmla="*/ 93946 h 1257606"/>
              <a:gd name="connsiteX311" fmla="*/ 3420635 w 7522676"/>
              <a:gd name="connsiteY311" fmla="*/ 93946 h 1257606"/>
              <a:gd name="connsiteX312" fmla="*/ 4379886 w 7522676"/>
              <a:gd name="connsiteY312" fmla="*/ 93946 h 1257606"/>
              <a:gd name="connsiteX313" fmla="*/ 4379889 w 7522676"/>
              <a:gd name="connsiteY313" fmla="*/ 93946 h 1257606"/>
              <a:gd name="connsiteX314" fmla="*/ 4746308 w 7522676"/>
              <a:gd name="connsiteY314" fmla="*/ 93946 h 1257606"/>
              <a:gd name="connsiteX315" fmla="*/ 5605421 w 7522676"/>
              <a:gd name="connsiteY315" fmla="*/ 93946 h 1257606"/>
              <a:gd name="connsiteX316" fmla="*/ 6070656 w 7522676"/>
              <a:gd name="connsiteY316" fmla="*/ 93946 h 1257606"/>
              <a:gd name="connsiteX317" fmla="*/ 6654194 w 7522676"/>
              <a:gd name="connsiteY317" fmla="*/ 93946 h 125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</a:cxnLst>
            <a:rect l="l" t="t" r="r" b="b"/>
            <a:pathLst>
              <a:path w="7522676" h="1257606">
                <a:moveTo>
                  <a:pt x="6654194" y="0"/>
                </a:moveTo>
                <a:lnTo>
                  <a:pt x="7522676" y="628803"/>
                </a:lnTo>
                <a:lnTo>
                  <a:pt x="6654194" y="1257606"/>
                </a:lnTo>
                <a:lnTo>
                  <a:pt x="6654194" y="1159375"/>
                </a:lnTo>
                <a:lnTo>
                  <a:pt x="6070656" y="1159375"/>
                </a:lnTo>
                <a:lnTo>
                  <a:pt x="5605421" y="1159375"/>
                </a:lnTo>
                <a:lnTo>
                  <a:pt x="4746308" y="1159375"/>
                </a:lnTo>
                <a:lnTo>
                  <a:pt x="4379889" y="1159375"/>
                </a:lnTo>
                <a:lnTo>
                  <a:pt x="4379886" y="1159375"/>
                </a:lnTo>
                <a:lnTo>
                  <a:pt x="3448511" y="1159375"/>
                </a:lnTo>
                <a:lnTo>
                  <a:pt x="3430843" y="1159375"/>
                </a:lnTo>
                <a:lnTo>
                  <a:pt x="3420635" y="1159375"/>
                </a:lnTo>
                <a:lnTo>
                  <a:pt x="3413567" y="1159375"/>
                </a:lnTo>
                <a:lnTo>
                  <a:pt x="3071303" y="1159375"/>
                </a:lnTo>
                <a:lnTo>
                  <a:pt x="1746956" y="1159375"/>
                </a:lnTo>
                <a:lnTo>
                  <a:pt x="1380536" y="1159375"/>
                </a:lnTo>
                <a:lnTo>
                  <a:pt x="1380534" y="1159375"/>
                </a:lnTo>
                <a:lnTo>
                  <a:pt x="449159" y="1159375"/>
                </a:lnTo>
                <a:lnTo>
                  <a:pt x="431491" y="1159375"/>
                </a:lnTo>
                <a:lnTo>
                  <a:pt x="421283" y="1159375"/>
                </a:lnTo>
                <a:lnTo>
                  <a:pt x="414215" y="1159375"/>
                </a:lnTo>
                <a:lnTo>
                  <a:pt x="397333" y="1158979"/>
                </a:lnTo>
                <a:lnTo>
                  <a:pt x="381235" y="1158185"/>
                </a:lnTo>
                <a:lnTo>
                  <a:pt x="365530" y="1157392"/>
                </a:lnTo>
                <a:lnTo>
                  <a:pt x="350219" y="1156202"/>
                </a:lnTo>
                <a:lnTo>
                  <a:pt x="335299" y="1155012"/>
                </a:lnTo>
                <a:lnTo>
                  <a:pt x="321164" y="1153030"/>
                </a:lnTo>
                <a:lnTo>
                  <a:pt x="307030" y="1151045"/>
                </a:lnTo>
                <a:lnTo>
                  <a:pt x="293681" y="1149062"/>
                </a:lnTo>
                <a:lnTo>
                  <a:pt x="280331" y="1146682"/>
                </a:lnTo>
                <a:lnTo>
                  <a:pt x="268160" y="1143906"/>
                </a:lnTo>
                <a:lnTo>
                  <a:pt x="255596" y="1140732"/>
                </a:lnTo>
                <a:lnTo>
                  <a:pt x="244210" y="1137559"/>
                </a:lnTo>
                <a:lnTo>
                  <a:pt x="233217" y="1134385"/>
                </a:lnTo>
                <a:lnTo>
                  <a:pt x="222223" y="1130419"/>
                </a:lnTo>
                <a:lnTo>
                  <a:pt x="212015" y="1126453"/>
                </a:lnTo>
                <a:lnTo>
                  <a:pt x="201807" y="1122486"/>
                </a:lnTo>
                <a:lnTo>
                  <a:pt x="191993" y="1118123"/>
                </a:lnTo>
                <a:lnTo>
                  <a:pt x="182962" y="1112966"/>
                </a:lnTo>
                <a:lnTo>
                  <a:pt x="173539" y="1108207"/>
                </a:lnTo>
                <a:lnTo>
                  <a:pt x="164115" y="1102653"/>
                </a:lnTo>
                <a:lnTo>
                  <a:pt x="155479" y="1097496"/>
                </a:lnTo>
                <a:lnTo>
                  <a:pt x="146841" y="1091546"/>
                </a:lnTo>
                <a:lnTo>
                  <a:pt x="138595" y="1085993"/>
                </a:lnTo>
                <a:lnTo>
                  <a:pt x="130743" y="1079647"/>
                </a:lnTo>
                <a:lnTo>
                  <a:pt x="122891" y="1073300"/>
                </a:lnTo>
                <a:lnTo>
                  <a:pt x="114645" y="1066557"/>
                </a:lnTo>
                <a:lnTo>
                  <a:pt x="107186" y="1059417"/>
                </a:lnTo>
                <a:lnTo>
                  <a:pt x="100118" y="1052277"/>
                </a:lnTo>
                <a:lnTo>
                  <a:pt x="93052" y="1045137"/>
                </a:lnTo>
                <a:lnTo>
                  <a:pt x="85984" y="1037602"/>
                </a:lnTo>
                <a:lnTo>
                  <a:pt x="79309" y="1030064"/>
                </a:lnTo>
                <a:lnTo>
                  <a:pt x="73420" y="1021736"/>
                </a:lnTo>
                <a:lnTo>
                  <a:pt x="67138" y="1013405"/>
                </a:lnTo>
                <a:lnTo>
                  <a:pt x="60857" y="1004677"/>
                </a:lnTo>
                <a:lnTo>
                  <a:pt x="54967" y="995951"/>
                </a:lnTo>
                <a:lnTo>
                  <a:pt x="49863" y="986829"/>
                </a:lnTo>
                <a:lnTo>
                  <a:pt x="43974" y="977308"/>
                </a:lnTo>
                <a:lnTo>
                  <a:pt x="38870" y="968185"/>
                </a:lnTo>
                <a:lnTo>
                  <a:pt x="33767" y="958269"/>
                </a:lnTo>
                <a:lnTo>
                  <a:pt x="29054" y="947956"/>
                </a:lnTo>
                <a:lnTo>
                  <a:pt x="24343" y="937643"/>
                </a:lnTo>
                <a:lnTo>
                  <a:pt x="19631" y="926932"/>
                </a:lnTo>
                <a:lnTo>
                  <a:pt x="15313" y="915826"/>
                </a:lnTo>
                <a:lnTo>
                  <a:pt x="11386" y="904720"/>
                </a:lnTo>
                <a:lnTo>
                  <a:pt x="7459" y="893613"/>
                </a:lnTo>
                <a:lnTo>
                  <a:pt x="3534" y="881714"/>
                </a:lnTo>
                <a:lnTo>
                  <a:pt x="0" y="869813"/>
                </a:lnTo>
                <a:lnTo>
                  <a:pt x="283079" y="831734"/>
                </a:lnTo>
                <a:lnTo>
                  <a:pt x="285435" y="842444"/>
                </a:lnTo>
                <a:lnTo>
                  <a:pt x="287399" y="852361"/>
                </a:lnTo>
                <a:lnTo>
                  <a:pt x="290147" y="862277"/>
                </a:lnTo>
                <a:lnTo>
                  <a:pt x="292896" y="871798"/>
                </a:lnTo>
                <a:lnTo>
                  <a:pt x="295251" y="880524"/>
                </a:lnTo>
                <a:lnTo>
                  <a:pt x="298392" y="888854"/>
                </a:lnTo>
                <a:lnTo>
                  <a:pt x="301140" y="897580"/>
                </a:lnTo>
                <a:lnTo>
                  <a:pt x="304674" y="905117"/>
                </a:lnTo>
                <a:lnTo>
                  <a:pt x="307815" y="912257"/>
                </a:lnTo>
                <a:lnTo>
                  <a:pt x="311348" y="919397"/>
                </a:lnTo>
                <a:lnTo>
                  <a:pt x="314882" y="925743"/>
                </a:lnTo>
                <a:lnTo>
                  <a:pt x="318808" y="931692"/>
                </a:lnTo>
                <a:lnTo>
                  <a:pt x="322734" y="937245"/>
                </a:lnTo>
                <a:lnTo>
                  <a:pt x="326661" y="942403"/>
                </a:lnTo>
                <a:lnTo>
                  <a:pt x="330587" y="947559"/>
                </a:lnTo>
                <a:lnTo>
                  <a:pt x="335299" y="951923"/>
                </a:lnTo>
                <a:lnTo>
                  <a:pt x="339617" y="955889"/>
                </a:lnTo>
                <a:lnTo>
                  <a:pt x="343936" y="959459"/>
                </a:lnTo>
                <a:lnTo>
                  <a:pt x="349040" y="963029"/>
                </a:lnTo>
                <a:lnTo>
                  <a:pt x="353751" y="966202"/>
                </a:lnTo>
                <a:lnTo>
                  <a:pt x="358856" y="969375"/>
                </a:lnTo>
                <a:lnTo>
                  <a:pt x="364353" y="972152"/>
                </a:lnTo>
                <a:lnTo>
                  <a:pt x="369456" y="974532"/>
                </a:lnTo>
                <a:lnTo>
                  <a:pt x="374953" y="976913"/>
                </a:lnTo>
                <a:lnTo>
                  <a:pt x="380842" y="978895"/>
                </a:lnTo>
                <a:lnTo>
                  <a:pt x="386340" y="980482"/>
                </a:lnTo>
                <a:lnTo>
                  <a:pt x="392621" y="981672"/>
                </a:lnTo>
                <a:lnTo>
                  <a:pt x="398902" y="983258"/>
                </a:lnTo>
                <a:lnTo>
                  <a:pt x="404791" y="984053"/>
                </a:lnTo>
                <a:lnTo>
                  <a:pt x="411074" y="984448"/>
                </a:lnTo>
                <a:lnTo>
                  <a:pt x="417749" y="984845"/>
                </a:lnTo>
                <a:lnTo>
                  <a:pt x="424423" y="985242"/>
                </a:lnTo>
                <a:lnTo>
                  <a:pt x="431491" y="984845"/>
                </a:lnTo>
                <a:lnTo>
                  <a:pt x="438557" y="984448"/>
                </a:lnTo>
                <a:lnTo>
                  <a:pt x="445232" y="983655"/>
                </a:lnTo>
                <a:lnTo>
                  <a:pt x="451907" y="982863"/>
                </a:lnTo>
                <a:lnTo>
                  <a:pt x="458190" y="980878"/>
                </a:lnTo>
                <a:lnTo>
                  <a:pt x="464471" y="979292"/>
                </a:lnTo>
                <a:lnTo>
                  <a:pt x="470753" y="976913"/>
                </a:lnTo>
                <a:lnTo>
                  <a:pt x="477034" y="974532"/>
                </a:lnTo>
                <a:lnTo>
                  <a:pt x="482532" y="972152"/>
                </a:lnTo>
                <a:lnTo>
                  <a:pt x="488421" y="968582"/>
                </a:lnTo>
                <a:lnTo>
                  <a:pt x="493525" y="965410"/>
                </a:lnTo>
                <a:lnTo>
                  <a:pt x="499414" y="961442"/>
                </a:lnTo>
                <a:lnTo>
                  <a:pt x="504911" y="957476"/>
                </a:lnTo>
                <a:lnTo>
                  <a:pt x="509622" y="952715"/>
                </a:lnTo>
                <a:lnTo>
                  <a:pt x="514334" y="947956"/>
                </a:lnTo>
                <a:lnTo>
                  <a:pt x="519438" y="943196"/>
                </a:lnTo>
                <a:lnTo>
                  <a:pt x="524149" y="937643"/>
                </a:lnTo>
                <a:lnTo>
                  <a:pt x="528075" y="931692"/>
                </a:lnTo>
                <a:lnTo>
                  <a:pt x="532001" y="926140"/>
                </a:lnTo>
                <a:lnTo>
                  <a:pt x="535928" y="920189"/>
                </a:lnTo>
                <a:lnTo>
                  <a:pt x="539069" y="913843"/>
                </a:lnTo>
                <a:lnTo>
                  <a:pt x="542603" y="907496"/>
                </a:lnTo>
                <a:lnTo>
                  <a:pt x="545351" y="900754"/>
                </a:lnTo>
                <a:lnTo>
                  <a:pt x="548100" y="893613"/>
                </a:lnTo>
                <a:lnTo>
                  <a:pt x="550062" y="886473"/>
                </a:lnTo>
                <a:lnTo>
                  <a:pt x="552024" y="879333"/>
                </a:lnTo>
                <a:lnTo>
                  <a:pt x="553596" y="871798"/>
                </a:lnTo>
                <a:lnTo>
                  <a:pt x="555166" y="863467"/>
                </a:lnTo>
                <a:lnTo>
                  <a:pt x="555951" y="855534"/>
                </a:lnTo>
                <a:lnTo>
                  <a:pt x="556737" y="847601"/>
                </a:lnTo>
                <a:lnTo>
                  <a:pt x="557130" y="838875"/>
                </a:lnTo>
                <a:lnTo>
                  <a:pt x="557130" y="830545"/>
                </a:lnTo>
                <a:lnTo>
                  <a:pt x="557130" y="821817"/>
                </a:lnTo>
                <a:lnTo>
                  <a:pt x="556737" y="813091"/>
                </a:lnTo>
                <a:lnTo>
                  <a:pt x="555951" y="804761"/>
                </a:lnTo>
                <a:lnTo>
                  <a:pt x="555166" y="796829"/>
                </a:lnTo>
                <a:lnTo>
                  <a:pt x="553596" y="788499"/>
                </a:lnTo>
                <a:lnTo>
                  <a:pt x="552417" y="780962"/>
                </a:lnTo>
                <a:lnTo>
                  <a:pt x="550062" y="773822"/>
                </a:lnTo>
                <a:lnTo>
                  <a:pt x="548100" y="766682"/>
                </a:lnTo>
                <a:lnTo>
                  <a:pt x="545743" y="759940"/>
                </a:lnTo>
                <a:lnTo>
                  <a:pt x="542995" y="753196"/>
                </a:lnTo>
                <a:lnTo>
                  <a:pt x="540247" y="747247"/>
                </a:lnTo>
                <a:lnTo>
                  <a:pt x="537106" y="740899"/>
                </a:lnTo>
                <a:lnTo>
                  <a:pt x="533180" y="734950"/>
                </a:lnTo>
                <a:lnTo>
                  <a:pt x="529646" y="729793"/>
                </a:lnTo>
                <a:lnTo>
                  <a:pt x="524934" y="724240"/>
                </a:lnTo>
                <a:lnTo>
                  <a:pt x="520615" y="719480"/>
                </a:lnTo>
                <a:lnTo>
                  <a:pt x="516296" y="714720"/>
                </a:lnTo>
                <a:lnTo>
                  <a:pt x="511193" y="709960"/>
                </a:lnTo>
                <a:lnTo>
                  <a:pt x="506089" y="705994"/>
                </a:lnTo>
                <a:lnTo>
                  <a:pt x="500593" y="702026"/>
                </a:lnTo>
                <a:lnTo>
                  <a:pt x="495487" y="698457"/>
                </a:lnTo>
                <a:lnTo>
                  <a:pt x="489598" y="695284"/>
                </a:lnTo>
                <a:lnTo>
                  <a:pt x="484101" y="692110"/>
                </a:lnTo>
                <a:lnTo>
                  <a:pt x="477820" y="690128"/>
                </a:lnTo>
                <a:lnTo>
                  <a:pt x="471538" y="687351"/>
                </a:lnTo>
                <a:lnTo>
                  <a:pt x="464864" y="685368"/>
                </a:lnTo>
                <a:lnTo>
                  <a:pt x="458190" y="683780"/>
                </a:lnTo>
                <a:lnTo>
                  <a:pt x="451122" y="682591"/>
                </a:lnTo>
                <a:lnTo>
                  <a:pt x="444056" y="681401"/>
                </a:lnTo>
                <a:lnTo>
                  <a:pt x="436595" y="680607"/>
                </a:lnTo>
                <a:lnTo>
                  <a:pt x="429136" y="680210"/>
                </a:lnTo>
                <a:lnTo>
                  <a:pt x="421675" y="679815"/>
                </a:lnTo>
                <a:lnTo>
                  <a:pt x="413037" y="680210"/>
                </a:lnTo>
                <a:lnTo>
                  <a:pt x="403615" y="681004"/>
                </a:lnTo>
                <a:lnTo>
                  <a:pt x="393014" y="682591"/>
                </a:lnTo>
                <a:lnTo>
                  <a:pt x="382020" y="684178"/>
                </a:lnTo>
                <a:lnTo>
                  <a:pt x="370242" y="686557"/>
                </a:lnTo>
                <a:lnTo>
                  <a:pt x="357678" y="689731"/>
                </a:lnTo>
                <a:lnTo>
                  <a:pt x="343936" y="692508"/>
                </a:lnTo>
                <a:lnTo>
                  <a:pt x="329801" y="696871"/>
                </a:lnTo>
                <a:lnTo>
                  <a:pt x="344329" y="492194"/>
                </a:lnTo>
                <a:lnTo>
                  <a:pt x="355322" y="493780"/>
                </a:lnTo>
                <a:lnTo>
                  <a:pt x="365530" y="494970"/>
                </a:lnTo>
                <a:lnTo>
                  <a:pt x="374168" y="495367"/>
                </a:lnTo>
                <a:lnTo>
                  <a:pt x="381235" y="495764"/>
                </a:lnTo>
                <a:lnTo>
                  <a:pt x="388302" y="495764"/>
                </a:lnTo>
                <a:lnTo>
                  <a:pt x="394977" y="495367"/>
                </a:lnTo>
                <a:lnTo>
                  <a:pt x="401259" y="494574"/>
                </a:lnTo>
                <a:lnTo>
                  <a:pt x="407933" y="493780"/>
                </a:lnTo>
                <a:lnTo>
                  <a:pt x="414215" y="492194"/>
                </a:lnTo>
                <a:lnTo>
                  <a:pt x="420497" y="491004"/>
                </a:lnTo>
                <a:lnTo>
                  <a:pt x="426386" y="489021"/>
                </a:lnTo>
                <a:lnTo>
                  <a:pt x="432276" y="487036"/>
                </a:lnTo>
                <a:lnTo>
                  <a:pt x="438165" y="484261"/>
                </a:lnTo>
                <a:lnTo>
                  <a:pt x="443663" y="481484"/>
                </a:lnTo>
                <a:lnTo>
                  <a:pt x="449159" y="479104"/>
                </a:lnTo>
                <a:lnTo>
                  <a:pt x="454263" y="475931"/>
                </a:lnTo>
                <a:lnTo>
                  <a:pt x="459759" y="472361"/>
                </a:lnTo>
                <a:lnTo>
                  <a:pt x="464471" y="468394"/>
                </a:lnTo>
                <a:lnTo>
                  <a:pt x="469574" y="464030"/>
                </a:lnTo>
                <a:lnTo>
                  <a:pt x="474286" y="459667"/>
                </a:lnTo>
                <a:lnTo>
                  <a:pt x="478605" y="455304"/>
                </a:lnTo>
                <a:lnTo>
                  <a:pt x="482925" y="450941"/>
                </a:lnTo>
                <a:lnTo>
                  <a:pt x="487243" y="445784"/>
                </a:lnTo>
                <a:lnTo>
                  <a:pt x="490777" y="441025"/>
                </a:lnTo>
                <a:lnTo>
                  <a:pt x="493525" y="436266"/>
                </a:lnTo>
                <a:lnTo>
                  <a:pt x="496666" y="431108"/>
                </a:lnTo>
                <a:lnTo>
                  <a:pt x="499414" y="425952"/>
                </a:lnTo>
                <a:lnTo>
                  <a:pt x="502162" y="420794"/>
                </a:lnTo>
                <a:lnTo>
                  <a:pt x="504125" y="415639"/>
                </a:lnTo>
                <a:lnTo>
                  <a:pt x="506089" y="409689"/>
                </a:lnTo>
                <a:lnTo>
                  <a:pt x="507659" y="404532"/>
                </a:lnTo>
                <a:lnTo>
                  <a:pt x="509230" y="398583"/>
                </a:lnTo>
                <a:lnTo>
                  <a:pt x="510014" y="392632"/>
                </a:lnTo>
                <a:lnTo>
                  <a:pt x="510800" y="387080"/>
                </a:lnTo>
                <a:lnTo>
                  <a:pt x="511193" y="381129"/>
                </a:lnTo>
                <a:lnTo>
                  <a:pt x="511193" y="374782"/>
                </a:lnTo>
                <a:lnTo>
                  <a:pt x="511193" y="369229"/>
                </a:lnTo>
                <a:lnTo>
                  <a:pt x="510800" y="363280"/>
                </a:lnTo>
                <a:lnTo>
                  <a:pt x="510407" y="358123"/>
                </a:lnTo>
                <a:lnTo>
                  <a:pt x="509622" y="352570"/>
                </a:lnTo>
                <a:lnTo>
                  <a:pt x="508837" y="347412"/>
                </a:lnTo>
                <a:lnTo>
                  <a:pt x="507266" y="342257"/>
                </a:lnTo>
                <a:lnTo>
                  <a:pt x="506089" y="337496"/>
                </a:lnTo>
                <a:lnTo>
                  <a:pt x="504125" y="332736"/>
                </a:lnTo>
                <a:lnTo>
                  <a:pt x="502555" y="327580"/>
                </a:lnTo>
                <a:lnTo>
                  <a:pt x="500200" y="323217"/>
                </a:lnTo>
                <a:lnTo>
                  <a:pt x="498235" y="319250"/>
                </a:lnTo>
                <a:lnTo>
                  <a:pt x="495880" y="314887"/>
                </a:lnTo>
                <a:lnTo>
                  <a:pt x="492739" y="310524"/>
                </a:lnTo>
                <a:lnTo>
                  <a:pt x="489991" y="306557"/>
                </a:lnTo>
                <a:lnTo>
                  <a:pt x="487243" y="302987"/>
                </a:lnTo>
                <a:lnTo>
                  <a:pt x="483710" y="299417"/>
                </a:lnTo>
                <a:lnTo>
                  <a:pt x="480175" y="295848"/>
                </a:lnTo>
                <a:lnTo>
                  <a:pt x="476642" y="292673"/>
                </a:lnTo>
                <a:lnTo>
                  <a:pt x="472324" y="290294"/>
                </a:lnTo>
                <a:lnTo>
                  <a:pt x="468397" y="287518"/>
                </a:lnTo>
                <a:lnTo>
                  <a:pt x="464078" y="284741"/>
                </a:lnTo>
                <a:lnTo>
                  <a:pt x="459759" y="282757"/>
                </a:lnTo>
                <a:lnTo>
                  <a:pt x="455441" y="280378"/>
                </a:lnTo>
                <a:lnTo>
                  <a:pt x="450336" y="278394"/>
                </a:lnTo>
                <a:lnTo>
                  <a:pt x="445625" y="276807"/>
                </a:lnTo>
                <a:lnTo>
                  <a:pt x="440521" y="275617"/>
                </a:lnTo>
                <a:lnTo>
                  <a:pt x="435417" y="274031"/>
                </a:lnTo>
                <a:lnTo>
                  <a:pt x="429919" y="273238"/>
                </a:lnTo>
                <a:lnTo>
                  <a:pt x="424816" y="272444"/>
                </a:lnTo>
                <a:lnTo>
                  <a:pt x="418927" y="272048"/>
                </a:lnTo>
                <a:lnTo>
                  <a:pt x="413429" y="271254"/>
                </a:lnTo>
                <a:lnTo>
                  <a:pt x="407149" y="271254"/>
                </a:lnTo>
                <a:lnTo>
                  <a:pt x="400867" y="271254"/>
                </a:lnTo>
                <a:lnTo>
                  <a:pt x="394977" y="272048"/>
                </a:lnTo>
                <a:lnTo>
                  <a:pt x="389088" y="272841"/>
                </a:lnTo>
                <a:lnTo>
                  <a:pt x="383198" y="273238"/>
                </a:lnTo>
                <a:lnTo>
                  <a:pt x="377701" y="274427"/>
                </a:lnTo>
                <a:lnTo>
                  <a:pt x="372205" y="276015"/>
                </a:lnTo>
                <a:lnTo>
                  <a:pt x="367101" y="277204"/>
                </a:lnTo>
                <a:lnTo>
                  <a:pt x="361604" y="279188"/>
                </a:lnTo>
                <a:lnTo>
                  <a:pt x="356892" y="281170"/>
                </a:lnTo>
                <a:lnTo>
                  <a:pt x="351788" y="283551"/>
                </a:lnTo>
                <a:lnTo>
                  <a:pt x="347078" y="286328"/>
                </a:lnTo>
                <a:lnTo>
                  <a:pt x="342758" y="288708"/>
                </a:lnTo>
                <a:lnTo>
                  <a:pt x="338440" y="291484"/>
                </a:lnTo>
                <a:lnTo>
                  <a:pt x="333727" y="295054"/>
                </a:lnTo>
                <a:lnTo>
                  <a:pt x="329801" y="298226"/>
                </a:lnTo>
                <a:lnTo>
                  <a:pt x="325875" y="301797"/>
                </a:lnTo>
                <a:lnTo>
                  <a:pt x="321950" y="305764"/>
                </a:lnTo>
                <a:lnTo>
                  <a:pt x="318023" y="310127"/>
                </a:lnTo>
                <a:lnTo>
                  <a:pt x="314882" y="315285"/>
                </a:lnTo>
                <a:lnTo>
                  <a:pt x="311348" y="320043"/>
                </a:lnTo>
                <a:lnTo>
                  <a:pt x="308207" y="325596"/>
                </a:lnTo>
                <a:lnTo>
                  <a:pt x="305066" y="331151"/>
                </a:lnTo>
                <a:lnTo>
                  <a:pt x="301926" y="337496"/>
                </a:lnTo>
                <a:lnTo>
                  <a:pt x="299571" y="344239"/>
                </a:lnTo>
                <a:lnTo>
                  <a:pt x="296822" y="350983"/>
                </a:lnTo>
                <a:lnTo>
                  <a:pt x="294465" y="358123"/>
                </a:lnTo>
                <a:lnTo>
                  <a:pt x="292503" y="366056"/>
                </a:lnTo>
                <a:lnTo>
                  <a:pt x="290147" y="373593"/>
                </a:lnTo>
                <a:lnTo>
                  <a:pt x="286220" y="390649"/>
                </a:lnTo>
                <a:lnTo>
                  <a:pt x="283079" y="409291"/>
                </a:lnTo>
                <a:lnTo>
                  <a:pt x="15313" y="360503"/>
                </a:lnTo>
                <a:lnTo>
                  <a:pt x="19631" y="345033"/>
                </a:lnTo>
                <a:lnTo>
                  <a:pt x="24736" y="329564"/>
                </a:lnTo>
                <a:lnTo>
                  <a:pt x="29840" y="314094"/>
                </a:lnTo>
                <a:lnTo>
                  <a:pt x="35729" y="299813"/>
                </a:lnTo>
                <a:lnTo>
                  <a:pt x="42403" y="285534"/>
                </a:lnTo>
                <a:lnTo>
                  <a:pt x="49077" y="272444"/>
                </a:lnTo>
                <a:lnTo>
                  <a:pt x="56537" y="259354"/>
                </a:lnTo>
                <a:lnTo>
                  <a:pt x="63997" y="246264"/>
                </a:lnTo>
                <a:lnTo>
                  <a:pt x="72243" y="234365"/>
                </a:lnTo>
                <a:lnTo>
                  <a:pt x="81272" y="222862"/>
                </a:lnTo>
                <a:lnTo>
                  <a:pt x="90303" y="211755"/>
                </a:lnTo>
                <a:lnTo>
                  <a:pt x="100118" y="201045"/>
                </a:lnTo>
                <a:lnTo>
                  <a:pt x="110326" y="190732"/>
                </a:lnTo>
                <a:lnTo>
                  <a:pt x="120927" y="180816"/>
                </a:lnTo>
                <a:lnTo>
                  <a:pt x="131921" y="171295"/>
                </a:lnTo>
                <a:lnTo>
                  <a:pt x="144092" y="162569"/>
                </a:lnTo>
                <a:lnTo>
                  <a:pt x="155871" y="154239"/>
                </a:lnTo>
                <a:lnTo>
                  <a:pt x="168826" y="146306"/>
                </a:lnTo>
                <a:lnTo>
                  <a:pt x="182176" y="139167"/>
                </a:lnTo>
                <a:lnTo>
                  <a:pt x="195918" y="132820"/>
                </a:lnTo>
                <a:lnTo>
                  <a:pt x="211230" y="126474"/>
                </a:lnTo>
                <a:lnTo>
                  <a:pt x="226150" y="120524"/>
                </a:lnTo>
                <a:lnTo>
                  <a:pt x="241855" y="115764"/>
                </a:lnTo>
                <a:lnTo>
                  <a:pt x="258344" y="110608"/>
                </a:lnTo>
                <a:lnTo>
                  <a:pt x="275620" y="106640"/>
                </a:lnTo>
                <a:lnTo>
                  <a:pt x="293288" y="103071"/>
                </a:lnTo>
                <a:lnTo>
                  <a:pt x="311741" y="100690"/>
                </a:lnTo>
                <a:lnTo>
                  <a:pt x="330587" y="97914"/>
                </a:lnTo>
                <a:lnTo>
                  <a:pt x="350219" y="95931"/>
                </a:lnTo>
                <a:lnTo>
                  <a:pt x="370634" y="94741"/>
                </a:lnTo>
                <a:lnTo>
                  <a:pt x="391443" y="93947"/>
                </a:lnTo>
                <a:lnTo>
                  <a:pt x="412645" y="93947"/>
                </a:lnTo>
                <a:lnTo>
                  <a:pt x="421286" y="93947"/>
                </a:lnTo>
                <a:cubicBezTo>
                  <a:pt x="421285" y="93947"/>
                  <a:pt x="421284" y="93946"/>
                  <a:pt x="421283" y="93946"/>
                </a:cubicBezTo>
                <a:lnTo>
                  <a:pt x="1380534" y="93946"/>
                </a:lnTo>
                <a:lnTo>
                  <a:pt x="1380536" y="93946"/>
                </a:lnTo>
                <a:lnTo>
                  <a:pt x="1746956" y="93946"/>
                </a:lnTo>
                <a:lnTo>
                  <a:pt x="3071303" y="93946"/>
                </a:lnTo>
                <a:lnTo>
                  <a:pt x="3420635" y="93946"/>
                </a:lnTo>
                <a:lnTo>
                  <a:pt x="4379886" y="93946"/>
                </a:lnTo>
                <a:lnTo>
                  <a:pt x="4379889" y="93946"/>
                </a:lnTo>
                <a:lnTo>
                  <a:pt x="4746308" y="93946"/>
                </a:lnTo>
                <a:lnTo>
                  <a:pt x="5605421" y="93946"/>
                </a:lnTo>
                <a:lnTo>
                  <a:pt x="6070656" y="93946"/>
                </a:lnTo>
                <a:lnTo>
                  <a:pt x="6654194" y="93946"/>
                </a:lnTo>
                <a:close/>
              </a:path>
            </a:pathLst>
          </a:cu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57" name="任意多边形 56"/>
          <p:cNvSpPr/>
          <p:nvPr/>
        </p:nvSpPr>
        <p:spPr>
          <a:xfrm>
            <a:off x="3883876" y="2165348"/>
            <a:ext cx="7522676" cy="1257606"/>
          </a:xfrm>
          <a:custGeom>
            <a:avLst/>
            <a:gdLst>
              <a:gd name="connsiteX0" fmla="*/ 6654194 w 7522676"/>
              <a:gd name="connsiteY0" fmla="*/ 0 h 1257606"/>
              <a:gd name="connsiteX1" fmla="*/ 7522676 w 7522676"/>
              <a:gd name="connsiteY1" fmla="*/ 628803 h 1257606"/>
              <a:gd name="connsiteX2" fmla="*/ 6654194 w 7522676"/>
              <a:gd name="connsiteY2" fmla="*/ 1257606 h 1257606"/>
              <a:gd name="connsiteX3" fmla="*/ 6654194 w 7522676"/>
              <a:gd name="connsiteY3" fmla="*/ 1160446 h 1257606"/>
              <a:gd name="connsiteX4" fmla="*/ 5042812 w 7522676"/>
              <a:gd name="connsiteY4" fmla="*/ 1160446 h 1257606"/>
              <a:gd name="connsiteX5" fmla="*/ 4133685 w 7522676"/>
              <a:gd name="connsiteY5" fmla="*/ 1160446 h 1257606"/>
              <a:gd name="connsiteX6" fmla="*/ 4050962 w 7522676"/>
              <a:gd name="connsiteY6" fmla="*/ 1160446 h 1257606"/>
              <a:gd name="connsiteX7" fmla="*/ 4025934 w 7522676"/>
              <a:gd name="connsiteY7" fmla="*/ 1160446 h 1257606"/>
              <a:gd name="connsiteX8" fmla="*/ 1134333 w 7522676"/>
              <a:gd name="connsiteY8" fmla="*/ 1160446 h 1257606"/>
              <a:gd name="connsiteX9" fmla="*/ 1026582 w 7522676"/>
              <a:gd name="connsiteY9" fmla="*/ 1160446 h 1257606"/>
              <a:gd name="connsiteX10" fmla="*/ 1026582 w 7522676"/>
              <a:gd name="connsiteY10" fmla="*/ 1159314 h 1257606"/>
              <a:gd name="connsiteX11" fmla="*/ 899986 w 7522676"/>
              <a:gd name="connsiteY11" fmla="*/ 1159314 h 1257606"/>
              <a:gd name="connsiteX12" fmla="*/ 499867 w 7522676"/>
              <a:gd name="connsiteY12" fmla="*/ 1159314 h 1257606"/>
              <a:gd name="connsiteX13" fmla="*/ 0 w 7522676"/>
              <a:gd name="connsiteY13" fmla="*/ 1159314 h 1257606"/>
              <a:gd name="connsiteX14" fmla="*/ 2078 w 7522676"/>
              <a:gd name="connsiteY14" fmla="*/ 1143603 h 1257606"/>
              <a:gd name="connsiteX15" fmla="*/ 4987 w 7522676"/>
              <a:gd name="connsiteY15" fmla="*/ 1127893 h 1257606"/>
              <a:gd name="connsiteX16" fmla="*/ 7895 w 7522676"/>
              <a:gd name="connsiteY16" fmla="*/ 1111779 h 1257606"/>
              <a:gd name="connsiteX17" fmla="*/ 11635 w 7522676"/>
              <a:gd name="connsiteY17" fmla="*/ 1096069 h 1257606"/>
              <a:gd name="connsiteX18" fmla="*/ 16205 w 7522676"/>
              <a:gd name="connsiteY18" fmla="*/ 1080358 h 1257606"/>
              <a:gd name="connsiteX19" fmla="*/ 20776 w 7522676"/>
              <a:gd name="connsiteY19" fmla="*/ 1064647 h 1257606"/>
              <a:gd name="connsiteX20" fmla="*/ 25761 w 7522676"/>
              <a:gd name="connsiteY20" fmla="*/ 1049340 h 1257606"/>
              <a:gd name="connsiteX21" fmla="*/ 31579 w 7522676"/>
              <a:gd name="connsiteY21" fmla="*/ 1034434 h 1257606"/>
              <a:gd name="connsiteX22" fmla="*/ 37396 w 7522676"/>
              <a:gd name="connsiteY22" fmla="*/ 1019128 h 1257606"/>
              <a:gd name="connsiteX23" fmla="*/ 44044 w 7522676"/>
              <a:gd name="connsiteY23" fmla="*/ 1004221 h 1257606"/>
              <a:gd name="connsiteX24" fmla="*/ 51107 w 7522676"/>
              <a:gd name="connsiteY24" fmla="*/ 988914 h 1257606"/>
              <a:gd name="connsiteX25" fmla="*/ 58587 w 7522676"/>
              <a:gd name="connsiteY25" fmla="*/ 974412 h 1257606"/>
              <a:gd name="connsiteX26" fmla="*/ 66896 w 7522676"/>
              <a:gd name="connsiteY26" fmla="*/ 959507 h 1257606"/>
              <a:gd name="connsiteX27" fmla="*/ 75206 w 7522676"/>
              <a:gd name="connsiteY27" fmla="*/ 945004 h 1257606"/>
              <a:gd name="connsiteX28" fmla="*/ 84347 w 7522676"/>
              <a:gd name="connsiteY28" fmla="*/ 930503 h 1257606"/>
              <a:gd name="connsiteX29" fmla="*/ 93904 w 7522676"/>
              <a:gd name="connsiteY29" fmla="*/ 916403 h 1257606"/>
              <a:gd name="connsiteX30" fmla="*/ 104292 w 7522676"/>
              <a:gd name="connsiteY30" fmla="*/ 901900 h 1257606"/>
              <a:gd name="connsiteX31" fmla="*/ 115512 w 7522676"/>
              <a:gd name="connsiteY31" fmla="*/ 887398 h 1257606"/>
              <a:gd name="connsiteX32" fmla="*/ 128391 w 7522676"/>
              <a:gd name="connsiteY32" fmla="*/ 872091 h 1257606"/>
              <a:gd name="connsiteX33" fmla="*/ 141688 w 7522676"/>
              <a:gd name="connsiteY33" fmla="*/ 857186 h 1257606"/>
              <a:gd name="connsiteX34" fmla="*/ 156231 w 7522676"/>
              <a:gd name="connsiteY34" fmla="*/ 841476 h 1257606"/>
              <a:gd name="connsiteX35" fmla="*/ 172020 w 7522676"/>
              <a:gd name="connsiteY35" fmla="*/ 825362 h 1257606"/>
              <a:gd name="connsiteX36" fmla="*/ 189056 w 7522676"/>
              <a:gd name="connsiteY36" fmla="*/ 809249 h 1257606"/>
              <a:gd name="connsiteX37" fmla="*/ 206922 w 7522676"/>
              <a:gd name="connsiteY37" fmla="*/ 792329 h 1257606"/>
              <a:gd name="connsiteX38" fmla="*/ 226035 w 7522676"/>
              <a:gd name="connsiteY38" fmla="*/ 775007 h 1257606"/>
              <a:gd name="connsiteX39" fmla="*/ 245565 w 7522676"/>
              <a:gd name="connsiteY39" fmla="*/ 758088 h 1257606"/>
              <a:gd name="connsiteX40" fmla="*/ 266755 w 7522676"/>
              <a:gd name="connsiteY40" fmla="*/ 740363 h 1257606"/>
              <a:gd name="connsiteX41" fmla="*/ 289193 w 7522676"/>
              <a:gd name="connsiteY41" fmla="*/ 722639 h 1257606"/>
              <a:gd name="connsiteX42" fmla="*/ 312046 w 7522676"/>
              <a:gd name="connsiteY42" fmla="*/ 704510 h 1257606"/>
              <a:gd name="connsiteX43" fmla="*/ 336145 w 7522676"/>
              <a:gd name="connsiteY43" fmla="*/ 685981 h 1257606"/>
              <a:gd name="connsiteX44" fmla="*/ 361491 w 7522676"/>
              <a:gd name="connsiteY44" fmla="*/ 667047 h 1257606"/>
              <a:gd name="connsiteX45" fmla="*/ 388083 w 7522676"/>
              <a:gd name="connsiteY45" fmla="*/ 647307 h 1257606"/>
              <a:gd name="connsiteX46" fmla="*/ 419246 w 7522676"/>
              <a:gd name="connsiteY46" fmla="*/ 624749 h 1257606"/>
              <a:gd name="connsiteX47" fmla="*/ 447916 w 7522676"/>
              <a:gd name="connsiteY47" fmla="*/ 602996 h 1257606"/>
              <a:gd name="connsiteX48" fmla="*/ 473677 w 7522676"/>
              <a:gd name="connsiteY48" fmla="*/ 582854 h 1257606"/>
              <a:gd name="connsiteX49" fmla="*/ 496115 w 7522676"/>
              <a:gd name="connsiteY49" fmla="*/ 563921 h 1257606"/>
              <a:gd name="connsiteX50" fmla="*/ 506502 w 7522676"/>
              <a:gd name="connsiteY50" fmla="*/ 555461 h 1257606"/>
              <a:gd name="connsiteX51" fmla="*/ 515643 w 7522676"/>
              <a:gd name="connsiteY51" fmla="*/ 546599 h 1257606"/>
              <a:gd name="connsiteX52" fmla="*/ 524369 w 7522676"/>
              <a:gd name="connsiteY52" fmla="*/ 538541 h 1257606"/>
              <a:gd name="connsiteX53" fmla="*/ 532679 w 7522676"/>
              <a:gd name="connsiteY53" fmla="*/ 530888 h 1257606"/>
              <a:gd name="connsiteX54" fmla="*/ 539327 w 7522676"/>
              <a:gd name="connsiteY54" fmla="*/ 523637 h 1257606"/>
              <a:gd name="connsiteX55" fmla="*/ 545976 w 7522676"/>
              <a:gd name="connsiteY55" fmla="*/ 516385 h 1257606"/>
              <a:gd name="connsiteX56" fmla="*/ 551792 w 7522676"/>
              <a:gd name="connsiteY56" fmla="*/ 509941 h 1257606"/>
              <a:gd name="connsiteX57" fmla="*/ 556778 w 7522676"/>
              <a:gd name="connsiteY57" fmla="*/ 503898 h 1257606"/>
              <a:gd name="connsiteX58" fmla="*/ 565088 w 7522676"/>
              <a:gd name="connsiteY58" fmla="*/ 491409 h 1257606"/>
              <a:gd name="connsiteX59" fmla="*/ 572568 w 7522676"/>
              <a:gd name="connsiteY59" fmla="*/ 479324 h 1257606"/>
              <a:gd name="connsiteX60" fmla="*/ 575891 w 7522676"/>
              <a:gd name="connsiteY60" fmla="*/ 473283 h 1257606"/>
              <a:gd name="connsiteX61" fmla="*/ 579216 w 7522676"/>
              <a:gd name="connsiteY61" fmla="*/ 467641 h 1257606"/>
              <a:gd name="connsiteX62" fmla="*/ 582124 w 7522676"/>
              <a:gd name="connsiteY62" fmla="*/ 461600 h 1257606"/>
              <a:gd name="connsiteX63" fmla="*/ 584202 w 7522676"/>
              <a:gd name="connsiteY63" fmla="*/ 455557 h 1257606"/>
              <a:gd name="connsiteX64" fmla="*/ 586696 w 7522676"/>
              <a:gd name="connsiteY64" fmla="*/ 449917 h 1257606"/>
              <a:gd name="connsiteX65" fmla="*/ 588773 w 7522676"/>
              <a:gd name="connsiteY65" fmla="*/ 443874 h 1257606"/>
              <a:gd name="connsiteX66" fmla="*/ 590020 w 7522676"/>
              <a:gd name="connsiteY66" fmla="*/ 437832 h 1257606"/>
              <a:gd name="connsiteX67" fmla="*/ 591265 w 7522676"/>
              <a:gd name="connsiteY67" fmla="*/ 432595 h 1257606"/>
              <a:gd name="connsiteX68" fmla="*/ 592512 w 7522676"/>
              <a:gd name="connsiteY68" fmla="*/ 426552 h 1257606"/>
              <a:gd name="connsiteX69" fmla="*/ 593344 w 7522676"/>
              <a:gd name="connsiteY69" fmla="*/ 421316 h 1257606"/>
              <a:gd name="connsiteX70" fmla="*/ 593759 w 7522676"/>
              <a:gd name="connsiteY70" fmla="*/ 415273 h 1257606"/>
              <a:gd name="connsiteX71" fmla="*/ 593759 w 7522676"/>
              <a:gd name="connsiteY71" fmla="*/ 410036 h 1257606"/>
              <a:gd name="connsiteX72" fmla="*/ 593759 w 7522676"/>
              <a:gd name="connsiteY72" fmla="*/ 403995 h 1257606"/>
              <a:gd name="connsiteX73" fmla="*/ 593344 w 7522676"/>
              <a:gd name="connsiteY73" fmla="*/ 397952 h 1257606"/>
              <a:gd name="connsiteX74" fmla="*/ 592512 w 7522676"/>
              <a:gd name="connsiteY74" fmla="*/ 392715 h 1257606"/>
              <a:gd name="connsiteX75" fmla="*/ 591265 w 7522676"/>
              <a:gd name="connsiteY75" fmla="*/ 386672 h 1257606"/>
              <a:gd name="connsiteX76" fmla="*/ 590020 w 7522676"/>
              <a:gd name="connsiteY76" fmla="*/ 381435 h 1257606"/>
              <a:gd name="connsiteX77" fmla="*/ 588773 w 7522676"/>
              <a:gd name="connsiteY77" fmla="*/ 375796 h 1257606"/>
              <a:gd name="connsiteX78" fmla="*/ 586696 w 7522676"/>
              <a:gd name="connsiteY78" fmla="*/ 370961 h 1257606"/>
              <a:gd name="connsiteX79" fmla="*/ 584202 w 7522676"/>
              <a:gd name="connsiteY79" fmla="*/ 365321 h 1257606"/>
              <a:gd name="connsiteX80" fmla="*/ 582124 w 7522676"/>
              <a:gd name="connsiteY80" fmla="*/ 360488 h 1257606"/>
              <a:gd name="connsiteX81" fmla="*/ 579216 w 7522676"/>
              <a:gd name="connsiteY81" fmla="*/ 355653 h 1257606"/>
              <a:gd name="connsiteX82" fmla="*/ 576308 w 7522676"/>
              <a:gd name="connsiteY82" fmla="*/ 350416 h 1257606"/>
              <a:gd name="connsiteX83" fmla="*/ 572984 w 7522676"/>
              <a:gd name="connsiteY83" fmla="*/ 345985 h 1257606"/>
              <a:gd name="connsiteX84" fmla="*/ 569243 w 7522676"/>
              <a:gd name="connsiteY84" fmla="*/ 341554 h 1257606"/>
              <a:gd name="connsiteX85" fmla="*/ 565504 w 7522676"/>
              <a:gd name="connsiteY85" fmla="*/ 337122 h 1257606"/>
              <a:gd name="connsiteX86" fmla="*/ 561350 w 7522676"/>
              <a:gd name="connsiteY86" fmla="*/ 332289 h 1257606"/>
              <a:gd name="connsiteX87" fmla="*/ 557193 w 7522676"/>
              <a:gd name="connsiteY87" fmla="*/ 327858 h 1257606"/>
              <a:gd name="connsiteX88" fmla="*/ 552624 w 7522676"/>
              <a:gd name="connsiteY88" fmla="*/ 323829 h 1257606"/>
              <a:gd name="connsiteX89" fmla="*/ 548053 w 7522676"/>
              <a:gd name="connsiteY89" fmla="*/ 320204 h 1257606"/>
              <a:gd name="connsiteX90" fmla="*/ 542652 w 7522676"/>
              <a:gd name="connsiteY90" fmla="*/ 316578 h 1257606"/>
              <a:gd name="connsiteX91" fmla="*/ 537666 w 7522676"/>
              <a:gd name="connsiteY91" fmla="*/ 313355 h 1257606"/>
              <a:gd name="connsiteX92" fmla="*/ 532679 w 7522676"/>
              <a:gd name="connsiteY92" fmla="*/ 310133 h 1257606"/>
              <a:gd name="connsiteX93" fmla="*/ 527278 w 7522676"/>
              <a:gd name="connsiteY93" fmla="*/ 307314 h 1257606"/>
              <a:gd name="connsiteX94" fmla="*/ 521876 w 7522676"/>
              <a:gd name="connsiteY94" fmla="*/ 305299 h 1257606"/>
              <a:gd name="connsiteX95" fmla="*/ 516059 w 7522676"/>
              <a:gd name="connsiteY95" fmla="*/ 302881 h 1257606"/>
              <a:gd name="connsiteX96" fmla="*/ 510242 w 7522676"/>
              <a:gd name="connsiteY96" fmla="*/ 300868 h 1257606"/>
              <a:gd name="connsiteX97" fmla="*/ 504009 w 7522676"/>
              <a:gd name="connsiteY97" fmla="*/ 298853 h 1257606"/>
              <a:gd name="connsiteX98" fmla="*/ 497777 w 7522676"/>
              <a:gd name="connsiteY98" fmla="*/ 297644 h 1257606"/>
              <a:gd name="connsiteX99" fmla="*/ 491960 w 7522676"/>
              <a:gd name="connsiteY99" fmla="*/ 296033 h 1257606"/>
              <a:gd name="connsiteX100" fmla="*/ 485312 w 7522676"/>
              <a:gd name="connsiteY100" fmla="*/ 295227 h 1257606"/>
              <a:gd name="connsiteX101" fmla="*/ 478663 w 7522676"/>
              <a:gd name="connsiteY101" fmla="*/ 294825 h 1257606"/>
              <a:gd name="connsiteX102" fmla="*/ 472016 w 7522676"/>
              <a:gd name="connsiteY102" fmla="*/ 294422 h 1257606"/>
              <a:gd name="connsiteX103" fmla="*/ 465783 w 7522676"/>
              <a:gd name="connsiteY103" fmla="*/ 294422 h 1257606"/>
              <a:gd name="connsiteX104" fmla="*/ 458303 w 7522676"/>
              <a:gd name="connsiteY104" fmla="*/ 294422 h 1257606"/>
              <a:gd name="connsiteX105" fmla="*/ 451656 w 7522676"/>
              <a:gd name="connsiteY105" fmla="*/ 294825 h 1257606"/>
              <a:gd name="connsiteX106" fmla="*/ 444591 w 7522676"/>
              <a:gd name="connsiteY106" fmla="*/ 295227 h 1257606"/>
              <a:gd name="connsiteX107" fmla="*/ 437944 w 7522676"/>
              <a:gd name="connsiteY107" fmla="*/ 296437 h 1257606"/>
              <a:gd name="connsiteX108" fmla="*/ 431711 w 7522676"/>
              <a:gd name="connsiteY108" fmla="*/ 297644 h 1257606"/>
              <a:gd name="connsiteX109" fmla="*/ 425479 w 7522676"/>
              <a:gd name="connsiteY109" fmla="*/ 299256 h 1257606"/>
              <a:gd name="connsiteX110" fmla="*/ 419246 w 7522676"/>
              <a:gd name="connsiteY110" fmla="*/ 301270 h 1257606"/>
              <a:gd name="connsiteX111" fmla="*/ 413429 w 7522676"/>
              <a:gd name="connsiteY111" fmla="*/ 302881 h 1257606"/>
              <a:gd name="connsiteX112" fmla="*/ 407197 w 7522676"/>
              <a:gd name="connsiteY112" fmla="*/ 305299 h 1257606"/>
              <a:gd name="connsiteX113" fmla="*/ 401794 w 7522676"/>
              <a:gd name="connsiteY113" fmla="*/ 308118 h 1257606"/>
              <a:gd name="connsiteX114" fmla="*/ 396393 w 7522676"/>
              <a:gd name="connsiteY114" fmla="*/ 310535 h 1257606"/>
              <a:gd name="connsiteX115" fmla="*/ 390992 w 7522676"/>
              <a:gd name="connsiteY115" fmla="*/ 313758 h 1257606"/>
              <a:gd name="connsiteX116" fmla="*/ 385590 w 7522676"/>
              <a:gd name="connsiteY116" fmla="*/ 317384 h 1257606"/>
              <a:gd name="connsiteX117" fmla="*/ 381019 w 7522676"/>
              <a:gd name="connsiteY117" fmla="*/ 321010 h 1257606"/>
              <a:gd name="connsiteX118" fmla="*/ 376033 w 7522676"/>
              <a:gd name="connsiteY118" fmla="*/ 325037 h 1257606"/>
              <a:gd name="connsiteX119" fmla="*/ 371879 w 7522676"/>
              <a:gd name="connsiteY119" fmla="*/ 329066 h 1257606"/>
              <a:gd name="connsiteX120" fmla="*/ 366892 w 7522676"/>
              <a:gd name="connsiteY120" fmla="*/ 333901 h 1257606"/>
              <a:gd name="connsiteX121" fmla="*/ 362738 w 7522676"/>
              <a:gd name="connsiteY121" fmla="*/ 338734 h 1257606"/>
              <a:gd name="connsiteX122" fmla="*/ 358582 w 7522676"/>
              <a:gd name="connsiteY122" fmla="*/ 344374 h 1257606"/>
              <a:gd name="connsiteX123" fmla="*/ 354843 w 7522676"/>
              <a:gd name="connsiteY123" fmla="*/ 350015 h 1257606"/>
              <a:gd name="connsiteX124" fmla="*/ 351103 w 7522676"/>
              <a:gd name="connsiteY124" fmla="*/ 356459 h 1257606"/>
              <a:gd name="connsiteX125" fmla="*/ 347364 w 7522676"/>
              <a:gd name="connsiteY125" fmla="*/ 362905 h 1257606"/>
              <a:gd name="connsiteX126" fmla="*/ 344040 w 7522676"/>
              <a:gd name="connsiteY126" fmla="*/ 370156 h 1257606"/>
              <a:gd name="connsiteX127" fmla="*/ 341546 w 7522676"/>
              <a:gd name="connsiteY127" fmla="*/ 377809 h 1257606"/>
              <a:gd name="connsiteX128" fmla="*/ 338222 w 7522676"/>
              <a:gd name="connsiteY128" fmla="*/ 385463 h 1257606"/>
              <a:gd name="connsiteX129" fmla="*/ 335313 w 7522676"/>
              <a:gd name="connsiteY129" fmla="*/ 393923 h 1257606"/>
              <a:gd name="connsiteX130" fmla="*/ 332820 w 7522676"/>
              <a:gd name="connsiteY130" fmla="*/ 402785 h 1257606"/>
              <a:gd name="connsiteX131" fmla="*/ 330744 w 7522676"/>
              <a:gd name="connsiteY131" fmla="*/ 411648 h 1257606"/>
              <a:gd name="connsiteX132" fmla="*/ 328250 w 7522676"/>
              <a:gd name="connsiteY132" fmla="*/ 421316 h 1257606"/>
              <a:gd name="connsiteX133" fmla="*/ 325757 w 7522676"/>
              <a:gd name="connsiteY133" fmla="*/ 431789 h 1257606"/>
              <a:gd name="connsiteX134" fmla="*/ 324095 w 7522676"/>
              <a:gd name="connsiteY134" fmla="*/ 442263 h 1257606"/>
              <a:gd name="connsiteX135" fmla="*/ 322849 w 7522676"/>
              <a:gd name="connsiteY135" fmla="*/ 453139 h 1257606"/>
              <a:gd name="connsiteX136" fmla="*/ 22023 w 7522676"/>
              <a:gd name="connsiteY136" fmla="*/ 429372 h 1257606"/>
              <a:gd name="connsiteX137" fmla="*/ 24515 w 7522676"/>
              <a:gd name="connsiteY137" fmla="*/ 414065 h 1257606"/>
              <a:gd name="connsiteX138" fmla="*/ 27424 w 7522676"/>
              <a:gd name="connsiteY138" fmla="*/ 399563 h 1257606"/>
              <a:gd name="connsiteX139" fmla="*/ 29918 w 7522676"/>
              <a:gd name="connsiteY139" fmla="*/ 385061 h 1257606"/>
              <a:gd name="connsiteX140" fmla="*/ 32825 w 7522676"/>
              <a:gd name="connsiteY140" fmla="*/ 371365 h 1257606"/>
              <a:gd name="connsiteX141" fmla="*/ 36150 w 7522676"/>
              <a:gd name="connsiteY141" fmla="*/ 357667 h 1257606"/>
              <a:gd name="connsiteX142" fmla="*/ 39475 w 7522676"/>
              <a:gd name="connsiteY142" fmla="*/ 344776 h 1257606"/>
              <a:gd name="connsiteX143" fmla="*/ 43212 w 7522676"/>
              <a:gd name="connsiteY143" fmla="*/ 331886 h 1257606"/>
              <a:gd name="connsiteX144" fmla="*/ 47369 w 7522676"/>
              <a:gd name="connsiteY144" fmla="*/ 319800 h 1257606"/>
              <a:gd name="connsiteX145" fmla="*/ 51524 w 7522676"/>
              <a:gd name="connsiteY145" fmla="*/ 308118 h 1257606"/>
              <a:gd name="connsiteX146" fmla="*/ 55679 w 7522676"/>
              <a:gd name="connsiteY146" fmla="*/ 296437 h 1257606"/>
              <a:gd name="connsiteX147" fmla="*/ 60249 w 7522676"/>
              <a:gd name="connsiteY147" fmla="*/ 285560 h 1257606"/>
              <a:gd name="connsiteX148" fmla="*/ 65236 w 7522676"/>
              <a:gd name="connsiteY148" fmla="*/ 275488 h 1257606"/>
              <a:gd name="connsiteX149" fmla="*/ 70222 w 7522676"/>
              <a:gd name="connsiteY149" fmla="*/ 265417 h 1257606"/>
              <a:gd name="connsiteX150" fmla="*/ 76038 w 7522676"/>
              <a:gd name="connsiteY150" fmla="*/ 255347 h 1257606"/>
              <a:gd name="connsiteX151" fmla="*/ 81025 w 7522676"/>
              <a:gd name="connsiteY151" fmla="*/ 246484 h 1257606"/>
              <a:gd name="connsiteX152" fmla="*/ 87256 w 7522676"/>
              <a:gd name="connsiteY152" fmla="*/ 237219 h 1257606"/>
              <a:gd name="connsiteX153" fmla="*/ 93074 w 7522676"/>
              <a:gd name="connsiteY153" fmla="*/ 229162 h 1257606"/>
              <a:gd name="connsiteX154" fmla="*/ 99308 w 7522676"/>
              <a:gd name="connsiteY154" fmla="*/ 221106 h 1257606"/>
              <a:gd name="connsiteX155" fmla="*/ 106370 w 7522676"/>
              <a:gd name="connsiteY155" fmla="*/ 212646 h 1257606"/>
              <a:gd name="connsiteX156" fmla="*/ 112602 w 7522676"/>
              <a:gd name="connsiteY156" fmla="*/ 204993 h 1257606"/>
              <a:gd name="connsiteX157" fmla="*/ 120081 w 7522676"/>
              <a:gd name="connsiteY157" fmla="*/ 197338 h 1257606"/>
              <a:gd name="connsiteX158" fmla="*/ 127561 w 7522676"/>
              <a:gd name="connsiteY158" fmla="*/ 190086 h 1257606"/>
              <a:gd name="connsiteX159" fmla="*/ 135871 w 7522676"/>
              <a:gd name="connsiteY159" fmla="*/ 183239 h 1257606"/>
              <a:gd name="connsiteX160" fmla="*/ 143766 w 7522676"/>
              <a:gd name="connsiteY160" fmla="*/ 176390 h 1257606"/>
              <a:gd name="connsiteX161" fmla="*/ 152075 w 7522676"/>
              <a:gd name="connsiteY161" fmla="*/ 170348 h 1257606"/>
              <a:gd name="connsiteX162" fmla="*/ 160802 w 7522676"/>
              <a:gd name="connsiteY162" fmla="*/ 163903 h 1257606"/>
              <a:gd name="connsiteX163" fmla="*/ 170358 w 7522676"/>
              <a:gd name="connsiteY163" fmla="*/ 157860 h 1257606"/>
              <a:gd name="connsiteX164" fmla="*/ 179499 w 7522676"/>
              <a:gd name="connsiteY164" fmla="*/ 152220 h 1257606"/>
              <a:gd name="connsiteX165" fmla="*/ 189056 w 7522676"/>
              <a:gd name="connsiteY165" fmla="*/ 146581 h 1257606"/>
              <a:gd name="connsiteX166" fmla="*/ 199444 w 7522676"/>
              <a:gd name="connsiteY166" fmla="*/ 141746 h 1257606"/>
              <a:gd name="connsiteX167" fmla="*/ 209416 w 7522676"/>
              <a:gd name="connsiteY167" fmla="*/ 136510 h 1257606"/>
              <a:gd name="connsiteX168" fmla="*/ 219804 w 7522676"/>
              <a:gd name="connsiteY168" fmla="*/ 132078 h 1257606"/>
              <a:gd name="connsiteX169" fmla="*/ 231022 w 7522676"/>
              <a:gd name="connsiteY169" fmla="*/ 127647 h 1257606"/>
              <a:gd name="connsiteX170" fmla="*/ 242241 w 7522676"/>
              <a:gd name="connsiteY170" fmla="*/ 123216 h 1257606"/>
              <a:gd name="connsiteX171" fmla="*/ 254291 w 7522676"/>
              <a:gd name="connsiteY171" fmla="*/ 119591 h 1257606"/>
              <a:gd name="connsiteX172" fmla="*/ 267170 w 7522676"/>
              <a:gd name="connsiteY172" fmla="*/ 115965 h 1257606"/>
              <a:gd name="connsiteX173" fmla="*/ 280052 w 7522676"/>
              <a:gd name="connsiteY173" fmla="*/ 112742 h 1257606"/>
              <a:gd name="connsiteX174" fmla="*/ 293763 w 7522676"/>
              <a:gd name="connsiteY174" fmla="*/ 109519 h 1257606"/>
              <a:gd name="connsiteX175" fmla="*/ 307891 w 7522676"/>
              <a:gd name="connsiteY175" fmla="*/ 106700 h 1257606"/>
              <a:gd name="connsiteX176" fmla="*/ 322018 w 7522676"/>
              <a:gd name="connsiteY176" fmla="*/ 104282 h 1257606"/>
              <a:gd name="connsiteX177" fmla="*/ 336977 w 7522676"/>
              <a:gd name="connsiteY177" fmla="*/ 102269 h 1257606"/>
              <a:gd name="connsiteX178" fmla="*/ 353181 w 7522676"/>
              <a:gd name="connsiteY178" fmla="*/ 100254 h 1257606"/>
              <a:gd name="connsiteX179" fmla="*/ 368969 w 7522676"/>
              <a:gd name="connsiteY179" fmla="*/ 98642 h 1257606"/>
              <a:gd name="connsiteX180" fmla="*/ 385590 w 7522676"/>
              <a:gd name="connsiteY180" fmla="*/ 97031 h 1257606"/>
              <a:gd name="connsiteX181" fmla="*/ 403041 w 7522676"/>
              <a:gd name="connsiteY181" fmla="*/ 96225 h 1257606"/>
              <a:gd name="connsiteX182" fmla="*/ 420492 w 7522676"/>
              <a:gd name="connsiteY182" fmla="*/ 95823 h 1257606"/>
              <a:gd name="connsiteX183" fmla="*/ 438775 w 7522676"/>
              <a:gd name="connsiteY183" fmla="*/ 95421 h 1257606"/>
              <a:gd name="connsiteX184" fmla="*/ 457473 w 7522676"/>
              <a:gd name="connsiteY184" fmla="*/ 95017 h 1257606"/>
              <a:gd name="connsiteX185" fmla="*/ 477001 w 7522676"/>
              <a:gd name="connsiteY185" fmla="*/ 95421 h 1257606"/>
              <a:gd name="connsiteX186" fmla="*/ 496115 w 7522676"/>
              <a:gd name="connsiteY186" fmla="*/ 95823 h 1257606"/>
              <a:gd name="connsiteX187" fmla="*/ 500614 w 7522676"/>
              <a:gd name="connsiteY187" fmla="*/ 95922 h 1257606"/>
              <a:gd name="connsiteX188" fmla="*/ 499867 w 7522676"/>
              <a:gd name="connsiteY188" fmla="*/ 95017 h 1257606"/>
              <a:gd name="connsiteX189" fmla="*/ 1026582 w 7522676"/>
              <a:gd name="connsiteY189" fmla="*/ 95017 h 1257606"/>
              <a:gd name="connsiteX190" fmla="*/ 1134333 w 7522676"/>
              <a:gd name="connsiteY190" fmla="*/ 95017 h 1257606"/>
              <a:gd name="connsiteX191" fmla="*/ 2409939 w 7522676"/>
              <a:gd name="connsiteY191" fmla="*/ 95017 h 1257606"/>
              <a:gd name="connsiteX192" fmla="*/ 3456825 w 7522676"/>
              <a:gd name="connsiteY192" fmla="*/ 95017 h 1257606"/>
              <a:gd name="connsiteX193" fmla="*/ 3499219 w 7522676"/>
              <a:gd name="connsiteY193" fmla="*/ 95017 h 1257606"/>
              <a:gd name="connsiteX194" fmla="*/ 4025934 w 7522676"/>
              <a:gd name="connsiteY194" fmla="*/ 95017 h 1257606"/>
              <a:gd name="connsiteX195" fmla="*/ 4050962 w 7522676"/>
              <a:gd name="connsiteY195" fmla="*/ 95017 h 1257606"/>
              <a:gd name="connsiteX196" fmla="*/ 4133685 w 7522676"/>
              <a:gd name="connsiteY196" fmla="*/ 95017 h 1257606"/>
              <a:gd name="connsiteX197" fmla="*/ 5042812 w 7522676"/>
              <a:gd name="connsiteY197" fmla="*/ 95017 h 1257606"/>
              <a:gd name="connsiteX198" fmla="*/ 5409290 w 7522676"/>
              <a:gd name="connsiteY198" fmla="*/ 95017 h 1257606"/>
              <a:gd name="connsiteX199" fmla="*/ 6654194 w 7522676"/>
              <a:gd name="connsiteY199" fmla="*/ 95017 h 125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7522676" h="1257606">
                <a:moveTo>
                  <a:pt x="6654194" y="0"/>
                </a:moveTo>
                <a:lnTo>
                  <a:pt x="7522676" y="628803"/>
                </a:lnTo>
                <a:lnTo>
                  <a:pt x="6654194" y="1257606"/>
                </a:lnTo>
                <a:lnTo>
                  <a:pt x="6654194" y="1160446"/>
                </a:lnTo>
                <a:lnTo>
                  <a:pt x="5042812" y="1160446"/>
                </a:lnTo>
                <a:lnTo>
                  <a:pt x="4133685" y="1160446"/>
                </a:lnTo>
                <a:lnTo>
                  <a:pt x="4050962" y="1160446"/>
                </a:lnTo>
                <a:lnTo>
                  <a:pt x="4025934" y="1160446"/>
                </a:lnTo>
                <a:lnTo>
                  <a:pt x="1134333" y="1160446"/>
                </a:lnTo>
                <a:lnTo>
                  <a:pt x="1026582" y="1160446"/>
                </a:lnTo>
                <a:lnTo>
                  <a:pt x="1026582" y="1159314"/>
                </a:lnTo>
                <a:lnTo>
                  <a:pt x="899986" y="1159314"/>
                </a:lnTo>
                <a:lnTo>
                  <a:pt x="499867" y="1159314"/>
                </a:lnTo>
                <a:lnTo>
                  <a:pt x="0" y="1159314"/>
                </a:lnTo>
                <a:lnTo>
                  <a:pt x="2078" y="1143603"/>
                </a:lnTo>
                <a:lnTo>
                  <a:pt x="4987" y="1127893"/>
                </a:lnTo>
                <a:lnTo>
                  <a:pt x="7895" y="1111779"/>
                </a:lnTo>
                <a:lnTo>
                  <a:pt x="11635" y="1096069"/>
                </a:lnTo>
                <a:lnTo>
                  <a:pt x="16205" y="1080358"/>
                </a:lnTo>
                <a:lnTo>
                  <a:pt x="20776" y="1064647"/>
                </a:lnTo>
                <a:lnTo>
                  <a:pt x="25761" y="1049340"/>
                </a:lnTo>
                <a:lnTo>
                  <a:pt x="31579" y="1034434"/>
                </a:lnTo>
                <a:lnTo>
                  <a:pt x="37396" y="1019128"/>
                </a:lnTo>
                <a:lnTo>
                  <a:pt x="44044" y="1004221"/>
                </a:lnTo>
                <a:lnTo>
                  <a:pt x="51107" y="988914"/>
                </a:lnTo>
                <a:lnTo>
                  <a:pt x="58587" y="974412"/>
                </a:lnTo>
                <a:lnTo>
                  <a:pt x="66896" y="959507"/>
                </a:lnTo>
                <a:lnTo>
                  <a:pt x="75206" y="945004"/>
                </a:lnTo>
                <a:lnTo>
                  <a:pt x="84347" y="930503"/>
                </a:lnTo>
                <a:lnTo>
                  <a:pt x="93904" y="916403"/>
                </a:lnTo>
                <a:lnTo>
                  <a:pt x="104292" y="901900"/>
                </a:lnTo>
                <a:lnTo>
                  <a:pt x="115512" y="887398"/>
                </a:lnTo>
                <a:lnTo>
                  <a:pt x="128391" y="872091"/>
                </a:lnTo>
                <a:lnTo>
                  <a:pt x="141688" y="857186"/>
                </a:lnTo>
                <a:lnTo>
                  <a:pt x="156231" y="841476"/>
                </a:lnTo>
                <a:lnTo>
                  <a:pt x="172020" y="825362"/>
                </a:lnTo>
                <a:lnTo>
                  <a:pt x="189056" y="809249"/>
                </a:lnTo>
                <a:lnTo>
                  <a:pt x="206922" y="792329"/>
                </a:lnTo>
                <a:lnTo>
                  <a:pt x="226035" y="775007"/>
                </a:lnTo>
                <a:lnTo>
                  <a:pt x="245565" y="758088"/>
                </a:lnTo>
                <a:lnTo>
                  <a:pt x="266755" y="740363"/>
                </a:lnTo>
                <a:lnTo>
                  <a:pt x="289193" y="722639"/>
                </a:lnTo>
                <a:lnTo>
                  <a:pt x="312046" y="704510"/>
                </a:lnTo>
                <a:lnTo>
                  <a:pt x="336145" y="685981"/>
                </a:lnTo>
                <a:lnTo>
                  <a:pt x="361491" y="667047"/>
                </a:lnTo>
                <a:lnTo>
                  <a:pt x="388083" y="647307"/>
                </a:lnTo>
                <a:lnTo>
                  <a:pt x="419246" y="624749"/>
                </a:lnTo>
                <a:lnTo>
                  <a:pt x="447916" y="602996"/>
                </a:lnTo>
                <a:lnTo>
                  <a:pt x="473677" y="582854"/>
                </a:lnTo>
                <a:lnTo>
                  <a:pt x="496115" y="563921"/>
                </a:lnTo>
                <a:lnTo>
                  <a:pt x="506502" y="555461"/>
                </a:lnTo>
                <a:lnTo>
                  <a:pt x="515643" y="546599"/>
                </a:lnTo>
                <a:lnTo>
                  <a:pt x="524369" y="538541"/>
                </a:lnTo>
                <a:lnTo>
                  <a:pt x="532679" y="530888"/>
                </a:lnTo>
                <a:lnTo>
                  <a:pt x="539327" y="523637"/>
                </a:lnTo>
                <a:lnTo>
                  <a:pt x="545976" y="516385"/>
                </a:lnTo>
                <a:lnTo>
                  <a:pt x="551792" y="509941"/>
                </a:lnTo>
                <a:lnTo>
                  <a:pt x="556778" y="503898"/>
                </a:lnTo>
                <a:lnTo>
                  <a:pt x="565088" y="491409"/>
                </a:lnTo>
                <a:lnTo>
                  <a:pt x="572568" y="479324"/>
                </a:lnTo>
                <a:lnTo>
                  <a:pt x="575891" y="473283"/>
                </a:lnTo>
                <a:lnTo>
                  <a:pt x="579216" y="467641"/>
                </a:lnTo>
                <a:lnTo>
                  <a:pt x="582124" y="461600"/>
                </a:lnTo>
                <a:lnTo>
                  <a:pt x="584202" y="455557"/>
                </a:lnTo>
                <a:lnTo>
                  <a:pt x="586696" y="449917"/>
                </a:lnTo>
                <a:lnTo>
                  <a:pt x="588773" y="443874"/>
                </a:lnTo>
                <a:lnTo>
                  <a:pt x="590020" y="437832"/>
                </a:lnTo>
                <a:lnTo>
                  <a:pt x="591265" y="432595"/>
                </a:lnTo>
                <a:lnTo>
                  <a:pt x="592512" y="426552"/>
                </a:lnTo>
                <a:lnTo>
                  <a:pt x="593344" y="421316"/>
                </a:lnTo>
                <a:lnTo>
                  <a:pt x="593759" y="415273"/>
                </a:lnTo>
                <a:lnTo>
                  <a:pt x="593759" y="410036"/>
                </a:lnTo>
                <a:lnTo>
                  <a:pt x="593759" y="403995"/>
                </a:lnTo>
                <a:lnTo>
                  <a:pt x="593344" y="397952"/>
                </a:lnTo>
                <a:lnTo>
                  <a:pt x="592512" y="392715"/>
                </a:lnTo>
                <a:lnTo>
                  <a:pt x="591265" y="386672"/>
                </a:lnTo>
                <a:lnTo>
                  <a:pt x="590020" y="381435"/>
                </a:lnTo>
                <a:lnTo>
                  <a:pt x="588773" y="375796"/>
                </a:lnTo>
                <a:lnTo>
                  <a:pt x="586696" y="370961"/>
                </a:lnTo>
                <a:lnTo>
                  <a:pt x="584202" y="365321"/>
                </a:lnTo>
                <a:lnTo>
                  <a:pt x="582124" y="360488"/>
                </a:lnTo>
                <a:lnTo>
                  <a:pt x="579216" y="355653"/>
                </a:lnTo>
                <a:lnTo>
                  <a:pt x="576308" y="350416"/>
                </a:lnTo>
                <a:lnTo>
                  <a:pt x="572984" y="345985"/>
                </a:lnTo>
                <a:lnTo>
                  <a:pt x="569243" y="341554"/>
                </a:lnTo>
                <a:lnTo>
                  <a:pt x="565504" y="337122"/>
                </a:lnTo>
                <a:lnTo>
                  <a:pt x="561350" y="332289"/>
                </a:lnTo>
                <a:lnTo>
                  <a:pt x="557193" y="327858"/>
                </a:lnTo>
                <a:lnTo>
                  <a:pt x="552624" y="323829"/>
                </a:lnTo>
                <a:lnTo>
                  <a:pt x="548053" y="320204"/>
                </a:lnTo>
                <a:lnTo>
                  <a:pt x="542652" y="316578"/>
                </a:lnTo>
                <a:lnTo>
                  <a:pt x="537666" y="313355"/>
                </a:lnTo>
                <a:lnTo>
                  <a:pt x="532679" y="310133"/>
                </a:lnTo>
                <a:lnTo>
                  <a:pt x="527278" y="307314"/>
                </a:lnTo>
                <a:lnTo>
                  <a:pt x="521876" y="305299"/>
                </a:lnTo>
                <a:lnTo>
                  <a:pt x="516059" y="302881"/>
                </a:lnTo>
                <a:lnTo>
                  <a:pt x="510242" y="300868"/>
                </a:lnTo>
                <a:lnTo>
                  <a:pt x="504009" y="298853"/>
                </a:lnTo>
                <a:lnTo>
                  <a:pt x="497777" y="297644"/>
                </a:lnTo>
                <a:lnTo>
                  <a:pt x="491960" y="296033"/>
                </a:lnTo>
                <a:lnTo>
                  <a:pt x="485312" y="295227"/>
                </a:lnTo>
                <a:lnTo>
                  <a:pt x="478663" y="294825"/>
                </a:lnTo>
                <a:lnTo>
                  <a:pt x="472016" y="294422"/>
                </a:lnTo>
                <a:lnTo>
                  <a:pt x="465783" y="294422"/>
                </a:lnTo>
                <a:lnTo>
                  <a:pt x="458303" y="294422"/>
                </a:lnTo>
                <a:lnTo>
                  <a:pt x="451656" y="294825"/>
                </a:lnTo>
                <a:lnTo>
                  <a:pt x="444591" y="295227"/>
                </a:lnTo>
                <a:lnTo>
                  <a:pt x="437944" y="296437"/>
                </a:lnTo>
                <a:lnTo>
                  <a:pt x="431711" y="297644"/>
                </a:lnTo>
                <a:lnTo>
                  <a:pt x="425479" y="299256"/>
                </a:lnTo>
                <a:lnTo>
                  <a:pt x="419246" y="301270"/>
                </a:lnTo>
                <a:lnTo>
                  <a:pt x="413429" y="302881"/>
                </a:lnTo>
                <a:lnTo>
                  <a:pt x="407197" y="305299"/>
                </a:lnTo>
                <a:lnTo>
                  <a:pt x="401794" y="308118"/>
                </a:lnTo>
                <a:lnTo>
                  <a:pt x="396393" y="310535"/>
                </a:lnTo>
                <a:lnTo>
                  <a:pt x="390992" y="313758"/>
                </a:lnTo>
                <a:lnTo>
                  <a:pt x="385590" y="317384"/>
                </a:lnTo>
                <a:lnTo>
                  <a:pt x="381019" y="321010"/>
                </a:lnTo>
                <a:lnTo>
                  <a:pt x="376033" y="325037"/>
                </a:lnTo>
                <a:lnTo>
                  <a:pt x="371879" y="329066"/>
                </a:lnTo>
                <a:lnTo>
                  <a:pt x="366892" y="333901"/>
                </a:lnTo>
                <a:lnTo>
                  <a:pt x="362738" y="338734"/>
                </a:lnTo>
                <a:lnTo>
                  <a:pt x="358582" y="344374"/>
                </a:lnTo>
                <a:lnTo>
                  <a:pt x="354843" y="350015"/>
                </a:lnTo>
                <a:lnTo>
                  <a:pt x="351103" y="356459"/>
                </a:lnTo>
                <a:lnTo>
                  <a:pt x="347364" y="362905"/>
                </a:lnTo>
                <a:lnTo>
                  <a:pt x="344040" y="370156"/>
                </a:lnTo>
                <a:lnTo>
                  <a:pt x="341546" y="377809"/>
                </a:lnTo>
                <a:lnTo>
                  <a:pt x="338222" y="385463"/>
                </a:lnTo>
                <a:lnTo>
                  <a:pt x="335313" y="393923"/>
                </a:lnTo>
                <a:lnTo>
                  <a:pt x="332820" y="402785"/>
                </a:lnTo>
                <a:lnTo>
                  <a:pt x="330744" y="411648"/>
                </a:lnTo>
                <a:lnTo>
                  <a:pt x="328250" y="421316"/>
                </a:lnTo>
                <a:lnTo>
                  <a:pt x="325757" y="431789"/>
                </a:lnTo>
                <a:lnTo>
                  <a:pt x="324095" y="442263"/>
                </a:lnTo>
                <a:lnTo>
                  <a:pt x="322849" y="453139"/>
                </a:lnTo>
                <a:lnTo>
                  <a:pt x="22023" y="429372"/>
                </a:lnTo>
                <a:lnTo>
                  <a:pt x="24515" y="414065"/>
                </a:lnTo>
                <a:lnTo>
                  <a:pt x="27424" y="399563"/>
                </a:lnTo>
                <a:lnTo>
                  <a:pt x="29918" y="385061"/>
                </a:lnTo>
                <a:lnTo>
                  <a:pt x="32825" y="371365"/>
                </a:lnTo>
                <a:lnTo>
                  <a:pt x="36150" y="357667"/>
                </a:lnTo>
                <a:lnTo>
                  <a:pt x="39475" y="344776"/>
                </a:lnTo>
                <a:lnTo>
                  <a:pt x="43212" y="331886"/>
                </a:lnTo>
                <a:lnTo>
                  <a:pt x="47369" y="319800"/>
                </a:lnTo>
                <a:lnTo>
                  <a:pt x="51524" y="308118"/>
                </a:lnTo>
                <a:lnTo>
                  <a:pt x="55679" y="296437"/>
                </a:lnTo>
                <a:lnTo>
                  <a:pt x="60249" y="285560"/>
                </a:lnTo>
                <a:lnTo>
                  <a:pt x="65236" y="275488"/>
                </a:lnTo>
                <a:lnTo>
                  <a:pt x="70222" y="265417"/>
                </a:lnTo>
                <a:lnTo>
                  <a:pt x="76038" y="255347"/>
                </a:lnTo>
                <a:lnTo>
                  <a:pt x="81025" y="246484"/>
                </a:lnTo>
                <a:lnTo>
                  <a:pt x="87256" y="237219"/>
                </a:lnTo>
                <a:lnTo>
                  <a:pt x="93074" y="229162"/>
                </a:lnTo>
                <a:lnTo>
                  <a:pt x="99308" y="221106"/>
                </a:lnTo>
                <a:lnTo>
                  <a:pt x="106370" y="212646"/>
                </a:lnTo>
                <a:lnTo>
                  <a:pt x="112602" y="204993"/>
                </a:lnTo>
                <a:lnTo>
                  <a:pt x="120081" y="197338"/>
                </a:lnTo>
                <a:lnTo>
                  <a:pt x="127561" y="190086"/>
                </a:lnTo>
                <a:lnTo>
                  <a:pt x="135871" y="183239"/>
                </a:lnTo>
                <a:lnTo>
                  <a:pt x="143766" y="176390"/>
                </a:lnTo>
                <a:lnTo>
                  <a:pt x="152075" y="170348"/>
                </a:lnTo>
                <a:lnTo>
                  <a:pt x="160802" y="163903"/>
                </a:lnTo>
                <a:lnTo>
                  <a:pt x="170358" y="157860"/>
                </a:lnTo>
                <a:lnTo>
                  <a:pt x="179499" y="152220"/>
                </a:lnTo>
                <a:lnTo>
                  <a:pt x="189056" y="146581"/>
                </a:lnTo>
                <a:lnTo>
                  <a:pt x="199444" y="141746"/>
                </a:lnTo>
                <a:lnTo>
                  <a:pt x="209416" y="136510"/>
                </a:lnTo>
                <a:lnTo>
                  <a:pt x="219804" y="132078"/>
                </a:lnTo>
                <a:lnTo>
                  <a:pt x="231022" y="127647"/>
                </a:lnTo>
                <a:lnTo>
                  <a:pt x="242241" y="123216"/>
                </a:lnTo>
                <a:lnTo>
                  <a:pt x="254291" y="119591"/>
                </a:lnTo>
                <a:lnTo>
                  <a:pt x="267170" y="115965"/>
                </a:lnTo>
                <a:lnTo>
                  <a:pt x="280052" y="112742"/>
                </a:lnTo>
                <a:lnTo>
                  <a:pt x="293763" y="109519"/>
                </a:lnTo>
                <a:lnTo>
                  <a:pt x="307891" y="106700"/>
                </a:lnTo>
                <a:lnTo>
                  <a:pt x="322018" y="104282"/>
                </a:lnTo>
                <a:lnTo>
                  <a:pt x="336977" y="102269"/>
                </a:lnTo>
                <a:lnTo>
                  <a:pt x="353181" y="100254"/>
                </a:lnTo>
                <a:lnTo>
                  <a:pt x="368969" y="98642"/>
                </a:lnTo>
                <a:lnTo>
                  <a:pt x="385590" y="97031"/>
                </a:lnTo>
                <a:lnTo>
                  <a:pt x="403041" y="96225"/>
                </a:lnTo>
                <a:lnTo>
                  <a:pt x="420492" y="95823"/>
                </a:lnTo>
                <a:lnTo>
                  <a:pt x="438775" y="95421"/>
                </a:lnTo>
                <a:lnTo>
                  <a:pt x="457473" y="95017"/>
                </a:lnTo>
                <a:lnTo>
                  <a:pt x="477001" y="95421"/>
                </a:lnTo>
                <a:lnTo>
                  <a:pt x="496115" y="95823"/>
                </a:lnTo>
                <a:lnTo>
                  <a:pt x="500614" y="95922"/>
                </a:lnTo>
                <a:cubicBezTo>
                  <a:pt x="500282" y="95675"/>
                  <a:pt x="500075" y="95346"/>
                  <a:pt x="499867" y="95017"/>
                </a:cubicBezTo>
                <a:lnTo>
                  <a:pt x="1026582" y="95017"/>
                </a:lnTo>
                <a:lnTo>
                  <a:pt x="1134333" y="95017"/>
                </a:lnTo>
                <a:lnTo>
                  <a:pt x="2409939" y="95017"/>
                </a:lnTo>
                <a:lnTo>
                  <a:pt x="3456825" y="95017"/>
                </a:lnTo>
                <a:lnTo>
                  <a:pt x="3499219" y="95017"/>
                </a:lnTo>
                <a:lnTo>
                  <a:pt x="4025934" y="95017"/>
                </a:lnTo>
                <a:lnTo>
                  <a:pt x="4050962" y="95017"/>
                </a:lnTo>
                <a:lnTo>
                  <a:pt x="4133685" y="95017"/>
                </a:lnTo>
                <a:lnTo>
                  <a:pt x="5042812" y="95017"/>
                </a:lnTo>
                <a:lnTo>
                  <a:pt x="5409290" y="95017"/>
                </a:lnTo>
                <a:lnTo>
                  <a:pt x="6654194" y="95017"/>
                </a:lnTo>
                <a:close/>
              </a:path>
            </a:pathLst>
          </a:cu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23" name="TextBox 13"/>
          <p:cNvSpPr txBox="1">
            <a:spLocks noChangeArrowheads="1"/>
          </p:cNvSpPr>
          <p:nvPr/>
        </p:nvSpPr>
        <p:spPr bwMode="auto">
          <a:xfrm>
            <a:off x="510257" y="2397491"/>
            <a:ext cx="2148262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0" hangingPunct="0">
              <a:lnSpc>
                <a:spcPct val="120000"/>
              </a:lnSpc>
              <a:spcBef>
                <a:spcPct val="50000"/>
              </a:spcBef>
            </a:pPr>
            <a:r>
              <a:rPr lang="zh-CN" altLang="en-US" sz="6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zh-CN" altLang="en-US" sz="6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36728" y="3415078"/>
            <a:ext cx="183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gray">
          <a:xfrm>
            <a:off x="6080289" y="2489665"/>
            <a:ext cx="3560825" cy="54367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zh-CN" altLang="en-US" sz="2933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重点项目分析</a:t>
            </a:r>
            <a:endParaRPr lang="zh-CN" altLang="en-US" sz="29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gray">
          <a:xfrm>
            <a:off x="6080289" y="3832143"/>
            <a:ext cx="3615815" cy="54367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zh-CN" altLang="en-US" sz="2933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成果</a:t>
            </a:r>
            <a:r>
              <a:rPr lang="en-US" altLang="zh-CN" sz="2933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933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不足分析</a:t>
            </a:r>
            <a:endParaRPr lang="zh-CN" altLang="en-US" sz="29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gray">
          <a:xfrm>
            <a:off x="6080289" y="1242984"/>
            <a:ext cx="3615815" cy="54367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zh-CN" altLang="en-US" sz="2933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年度</a:t>
            </a:r>
            <a:r>
              <a:rPr lang="zh-CN" altLang="en-US" sz="2933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工作汇报</a:t>
            </a:r>
            <a:endParaRPr lang="zh-CN" altLang="en-US" sz="29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gray">
          <a:xfrm>
            <a:off x="6080289" y="5117474"/>
            <a:ext cx="3615815" cy="54367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zh-CN" altLang="en-US" sz="2933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新的工作规划</a:t>
            </a:r>
            <a:endParaRPr lang="zh-CN" altLang="en-US" sz="2933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Freeform 83"/>
          <p:cNvSpPr>
            <a:spLocks noEditPoints="1"/>
          </p:cNvSpPr>
          <p:nvPr/>
        </p:nvSpPr>
        <p:spPr bwMode="auto">
          <a:xfrm>
            <a:off x="5915723" y="3954268"/>
            <a:ext cx="358002" cy="330268"/>
          </a:xfrm>
          <a:custGeom>
            <a:avLst/>
            <a:gdLst>
              <a:gd name="T0" fmla="*/ 134 w 142"/>
              <a:gd name="T1" fmla="*/ 8 h 131"/>
              <a:gd name="T2" fmla="*/ 106 w 142"/>
              <a:gd name="T3" fmla="*/ 8 h 131"/>
              <a:gd name="T4" fmla="*/ 57 w 142"/>
              <a:gd name="T5" fmla="*/ 57 h 131"/>
              <a:gd name="T6" fmla="*/ 85 w 142"/>
              <a:gd name="T7" fmla="*/ 85 h 131"/>
              <a:gd name="T8" fmla="*/ 134 w 142"/>
              <a:gd name="T9" fmla="*/ 36 h 131"/>
              <a:gd name="T10" fmla="*/ 134 w 142"/>
              <a:gd name="T11" fmla="*/ 8 h 131"/>
              <a:gd name="T12" fmla="*/ 70 w 142"/>
              <a:gd name="T13" fmla="*/ 55 h 131"/>
              <a:gd name="T14" fmla="*/ 112 w 142"/>
              <a:gd name="T15" fmla="*/ 13 h 131"/>
              <a:gd name="T16" fmla="*/ 115 w 142"/>
              <a:gd name="T17" fmla="*/ 13 h 131"/>
              <a:gd name="T18" fmla="*/ 115 w 142"/>
              <a:gd name="T19" fmla="*/ 16 h 131"/>
              <a:gd name="T20" fmla="*/ 73 w 142"/>
              <a:gd name="T21" fmla="*/ 58 h 131"/>
              <a:gd name="T22" fmla="*/ 70 w 142"/>
              <a:gd name="T23" fmla="*/ 55 h 131"/>
              <a:gd name="T24" fmla="*/ 77 w 142"/>
              <a:gd name="T25" fmla="*/ 62 h 131"/>
              <a:gd name="T26" fmla="*/ 122 w 142"/>
              <a:gd name="T27" fmla="*/ 16 h 131"/>
              <a:gd name="T28" fmla="*/ 126 w 142"/>
              <a:gd name="T29" fmla="*/ 16 h 131"/>
              <a:gd name="T30" fmla="*/ 126 w 142"/>
              <a:gd name="T31" fmla="*/ 20 h 131"/>
              <a:gd name="T32" fmla="*/ 80 w 142"/>
              <a:gd name="T33" fmla="*/ 65 h 131"/>
              <a:gd name="T34" fmla="*/ 77 w 142"/>
              <a:gd name="T35" fmla="*/ 62 h 131"/>
              <a:gd name="T36" fmla="*/ 129 w 142"/>
              <a:gd name="T37" fmla="*/ 30 h 131"/>
              <a:gd name="T38" fmla="*/ 87 w 142"/>
              <a:gd name="T39" fmla="*/ 72 h 131"/>
              <a:gd name="T40" fmla="*/ 84 w 142"/>
              <a:gd name="T41" fmla="*/ 68 h 131"/>
              <a:gd name="T42" fmla="*/ 126 w 142"/>
              <a:gd name="T43" fmla="*/ 27 h 131"/>
              <a:gd name="T44" fmla="*/ 129 w 142"/>
              <a:gd name="T45" fmla="*/ 27 h 131"/>
              <a:gd name="T46" fmla="*/ 129 w 142"/>
              <a:gd name="T47" fmla="*/ 30 h 131"/>
              <a:gd name="T48" fmla="*/ 68 w 142"/>
              <a:gd name="T49" fmla="*/ 82 h 131"/>
              <a:gd name="T50" fmla="*/ 45 w 142"/>
              <a:gd name="T51" fmla="*/ 105 h 131"/>
              <a:gd name="T52" fmla="*/ 48 w 142"/>
              <a:gd name="T53" fmla="*/ 108 h 131"/>
              <a:gd name="T54" fmla="*/ 45 w 142"/>
              <a:gd name="T55" fmla="*/ 113 h 131"/>
              <a:gd name="T56" fmla="*/ 15 w 142"/>
              <a:gd name="T57" fmla="*/ 131 h 131"/>
              <a:gd name="T58" fmla="*/ 10 w 142"/>
              <a:gd name="T59" fmla="*/ 126 h 131"/>
              <a:gd name="T60" fmla="*/ 28 w 142"/>
              <a:gd name="T61" fmla="*/ 96 h 131"/>
              <a:gd name="T62" fmla="*/ 34 w 142"/>
              <a:gd name="T63" fmla="*/ 93 h 131"/>
              <a:gd name="T64" fmla="*/ 36 w 142"/>
              <a:gd name="T65" fmla="*/ 96 h 131"/>
              <a:gd name="T66" fmla="*/ 59 w 142"/>
              <a:gd name="T67" fmla="*/ 73 h 131"/>
              <a:gd name="T68" fmla="*/ 68 w 142"/>
              <a:gd name="T69" fmla="*/ 82 h 131"/>
              <a:gd name="T70" fmla="*/ 31 w 142"/>
              <a:gd name="T71" fmla="*/ 64 h 131"/>
              <a:gd name="T72" fmla="*/ 0 w 142"/>
              <a:gd name="T73" fmla="*/ 32 h 131"/>
              <a:gd name="T74" fmla="*/ 2 w 142"/>
              <a:gd name="T75" fmla="*/ 22 h 131"/>
              <a:gd name="T76" fmla="*/ 3 w 142"/>
              <a:gd name="T77" fmla="*/ 24 h 131"/>
              <a:gd name="T78" fmla="*/ 14 w 142"/>
              <a:gd name="T79" fmla="*/ 35 h 131"/>
              <a:gd name="T80" fmla="*/ 35 w 142"/>
              <a:gd name="T81" fmla="*/ 35 h 131"/>
              <a:gd name="T82" fmla="*/ 35 w 142"/>
              <a:gd name="T83" fmla="*/ 14 h 131"/>
              <a:gd name="T84" fmla="*/ 24 w 142"/>
              <a:gd name="T85" fmla="*/ 3 h 131"/>
              <a:gd name="T86" fmla="*/ 23 w 142"/>
              <a:gd name="T87" fmla="*/ 2 h 131"/>
              <a:gd name="T88" fmla="*/ 31 w 142"/>
              <a:gd name="T89" fmla="*/ 1 h 131"/>
              <a:gd name="T90" fmla="*/ 62 w 142"/>
              <a:gd name="T91" fmla="*/ 32 h 131"/>
              <a:gd name="T92" fmla="*/ 31 w 142"/>
              <a:gd name="T93" fmla="*/ 64 h 131"/>
              <a:gd name="T94" fmla="*/ 101 w 142"/>
              <a:gd name="T95" fmla="*/ 75 h 131"/>
              <a:gd name="T96" fmla="*/ 77 w 142"/>
              <a:gd name="T97" fmla="*/ 100 h 131"/>
              <a:gd name="T98" fmla="*/ 102 w 142"/>
              <a:gd name="T99" fmla="*/ 125 h 131"/>
              <a:gd name="T100" fmla="*/ 126 w 142"/>
              <a:gd name="T101" fmla="*/ 125 h 131"/>
              <a:gd name="T102" fmla="*/ 126 w 142"/>
              <a:gd name="T103" fmla="*/ 100 h 131"/>
              <a:gd name="T104" fmla="*/ 101 w 142"/>
              <a:gd name="T105" fmla="*/ 75 h 131"/>
              <a:gd name="T106" fmla="*/ 120 w 142"/>
              <a:gd name="T107" fmla="*/ 118 h 131"/>
              <a:gd name="T108" fmla="*/ 109 w 142"/>
              <a:gd name="T109" fmla="*/ 118 h 131"/>
              <a:gd name="T110" fmla="*/ 109 w 142"/>
              <a:gd name="T111" fmla="*/ 108 h 131"/>
              <a:gd name="T112" fmla="*/ 120 w 142"/>
              <a:gd name="T113" fmla="*/ 108 h 131"/>
              <a:gd name="T114" fmla="*/ 120 w 142"/>
              <a:gd name="T115" fmla="*/ 118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2" h="131">
                <a:moveTo>
                  <a:pt x="134" y="8"/>
                </a:moveTo>
                <a:cubicBezTo>
                  <a:pt x="126" y="0"/>
                  <a:pt x="114" y="0"/>
                  <a:pt x="106" y="8"/>
                </a:cubicBezTo>
                <a:cubicBezTo>
                  <a:pt x="57" y="57"/>
                  <a:pt x="57" y="57"/>
                  <a:pt x="57" y="57"/>
                </a:cubicBezTo>
                <a:cubicBezTo>
                  <a:pt x="85" y="85"/>
                  <a:pt x="85" y="85"/>
                  <a:pt x="85" y="85"/>
                </a:cubicBezTo>
                <a:cubicBezTo>
                  <a:pt x="134" y="36"/>
                  <a:pt x="134" y="36"/>
                  <a:pt x="134" y="36"/>
                </a:cubicBezTo>
                <a:cubicBezTo>
                  <a:pt x="142" y="28"/>
                  <a:pt x="142" y="16"/>
                  <a:pt x="134" y="8"/>
                </a:cubicBezTo>
                <a:close/>
                <a:moveTo>
                  <a:pt x="70" y="55"/>
                </a:moveTo>
                <a:cubicBezTo>
                  <a:pt x="112" y="13"/>
                  <a:pt x="112" y="13"/>
                  <a:pt x="112" y="13"/>
                </a:cubicBezTo>
                <a:cubicBezTo>
                  <a:pt x="113" y="12"/>
                  <a:pt x="114" y="12"/>
                  <a:pt x="115" y="13"/>
                </a:cubicBezTo>
                <a:cubicBezTo>
                  <a:pt x="116" y="14"/>
                  <a:pt x="116" y="15"/>
                  <a:pt x="115" y="16"/>
                </a:cubicBezTo>
                <a:cubicBezTo>
                  <a:pt x="73" y="58"/>
                  <a:pt x="73" y="58"/>
                  <a:pt x="73" y="58"/>
                </a:cubicBezTo>
                <a:lnTo>
                  <a:pt x="70" y="55"/>
                </a:lnTo>
                <a:close/>
                <a:moveTo>
                  <a:pt x="77" y="62"/>
                </a:moveTo>
                <a:cubicBezTo>
                  <a:pt x="122" y="16"/>
                  <a:pt x="122" y="16"/>
                  <a:pt x="122" y="16"/>
                </a:cubicBezTo>
                <a:cubicBezTo>
                  <a:pt x="123" y="15"/>
                  <a:pt x="125" y="15"/>
                  <a:pt x="126" y="16"/>
                </a:cubicBezTo>
                <a:cubicBezTo>
                  <a:pt x="126" y="17"/>
                  <a:pt x="126" y="19"/>
                  <a:pt x="126" y="20"/>
                </a:cubicBezTo>
                <a:cubicBezTo>
                  <a:pt x="80" y="65"/>
                  <a:pt x="80" y="65"/>
                  <a:pt x="80" y="65"/>
                </a:cubicBezTo>
                <a:lnTo>
                  <a:pt x="77" y="62"/>
                </a:lnTo>
                <a:close/>
                <a:moveTo>
                  <a:pt x="129" y="30"/>
                </a:moveTo>
                <a:cubicBezTo>
                  <a:pt x="87" y="72"/>
                  <a:pt x="87" y="72"/>
                  <a:pt x="87" y="72"/>
                </a:cubicBezTo>
                <a:cubicBezTo>
                  <a:pt x="84" y="68"/>
                  <a:pt x="84" y="68"/>
                  <a:pt x="84" y="68"/>
                </a:cubicBezTo>
                <a:cubicBezTo>
                  <a:pt x="126" y="27"/>
                  <a:pt x="126" y="27"/>
                  <a:pt x="126" y="27"/>
                </a:cubicBezTo>
                <a:cubicBezTo>
                  <a:pt x="127" y="26"/>
                  <a:pt x="128" y="26"/>
                  <a:pt x="129" y="27"/>
                </a:cubicBezTo>
                <a:cubicBezTo>
                  <a:pt x="130" y="28"/>
                  <a:pt x="130" y="29"/>
                  <a:pt x="129" y="30"/>
                </a:cubicBezTo>
                <a:close/>
                <a:moveTo>
                  <a:pt x="68" y="82"/>
                </a:moveTo>
                <a:cubicBezTo>
                  <a:pt x="45" y="105"/>
                  <a:pt x="45" y="105"/>
                  <a:pt x="45" y="105"/>
                </a:cubicBezTo>
                <a:cubicBezTo>
                  <a:pt x="48" y="108"/>
                  <a:pt x="48" y="108"/>
                  <a:pt x="48" y="108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15" y="131"/>
                  <a:pt x="15" y="131"/>
                  <a:pt x="15" y="131"/>
                </a:cubicBezTo>
                <a:cubicBezTo>
                  <a:pt x="10" y="126"/>
                  <a:pt x="10" y="126"/>
                  <a:pt x="10" y="126"/>
                </a:cubicBezTo>
                <a:cubicBezTo>
                  <a:pt x="28" y="96"/>
                  <a:pt x="28" y="96"/>
                  <a:pt x="28" y="96"/>
                </a:cubicBezTo>
                <a:cubicBezTo>
                  <a:pt x="34" y="93"/>
                  <a:pt x="34" y="93"/>
                  <a:pt x="34" y="93"/>
                </a:cubicBezTo>
                <a:cubicBezTo>
                  <a:pt x="36" y="96"/>
                  <a:pt x="36" y="96"/>
                  <a:pt x="36" y="96"/>
                </a:cubicBezTo>
                <a:cubicBezTo>
                  <a:pt x="59" y="73"/>
                  <a:pt x="59" y="73"/>
                  <a:pt x="59" y="73"/>
                </a:cubicBezTo>
                <a:lnTo>
                  <a:pt x="68" y="82"/>
                </a:lnTo>
                <a:close/>
                <a:moveTo>
                  <a:pt x="31" y="64"/>
                </a:moveTo>
                <a:cubicBezTo>
                  <a:pt x="14" y="64"/>
                  <a:pt x="0" y="50"/>
                  <a:pt x="0" y="32"/>
                </a:cubicBezTo>
                <a:cubicBezTo>
                  <a:pt x="0" y="29"/>
                  <a:pt x="0" y="25"/>
                  <a:pt x="2" y="22"/>
                </a:cubicBezTo>
                <a:cubicBezTo>
                  <a:pt x="2" y="22"/>
                  <a:pt x="3" y="23"/>
                  <a:pt x="3" y="24"/>
                </a:cubicBezTo>
                <a:cubicBezTo>
                  <a:pt x="14" y="35"/>
                  <a:pt x="14" y="35"/>
                  <a:pt x="14" y="35"/>
                </a:cubicBezTo>
                <a:cubicBezTo>
                  <a:pt x="20" y="41"/>
                  <a:pt x="29" y="41"/>
                  <a:pt x="35" y="35"/>
                </a:cubicBezTo>
                <a:cubicBezTo>
                  <a:pt x="41" y="29"/>
                  <a:pt x="41" y="20"/>
                  <a:pt x="35" y="14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3" y="3"/>
                  <a:pt x="23" y="2"/>
                </a:cubicBezTo>
                <a:cubicBezTo>
                  <a:pt x="26" y="2"/>
                  <a:pt x="28" y="1"/>
                  <a:pt x="31" y="1"/>
                </a:cubicBezTo>
                <a:cubicBezTo>
                  <a:pt x="48" y="1"/>
                  <a:pt x="62" y="15"/>
                  <a:pt x="62" y="32"/>
                </a:cubicBezTo>
                <a:cubicBezTo>
                  <a:pt x="62" y="50"/>
                  <a:pt x="48" y="64"/>
                  <a:pt x="31" y="64"/>
                </a:cubicBezTo>
                <a:close/>
                <a:moveTo>
                  <a:pt x="101" y="75"/>
                </a:moveTo>
                <a:cubicBezTo>
                  <a:pt x="77" y="100"/>
                  <a:pt x="77" y="100"/>
                  <a:pt x="77" y="100"/>
                </a:cubicBezTo>
                <a:cubicBezTo>
                  <a:pt x="102" y="125"/>
                  <a:pt x="102" y="125"/>
                  <a:pt x="102" y="125"/>
                </a:cubicBezTo>
                <a:cubicBezTo>
                  <a:pt x="108" y="131"/>
                  <a:pt x="119" y="131"/>
                  <a:pt x="126" y="125"/>
                </a:cubicBezTo>
                <a:cubicBezTo>
                  <a:pt x="133" y="118"/>
                  <a:pt x="133" y="107"/>
                  <a:pt x="126" y="100"/>
                </a:cubicBezTo>
                <a:lnTo>
                  <a:pt x="101" y="75"/>
                </a:lnTo>
                <a:close/>
                <a:moveTo>
                  <a:pt x="120" y="118"/>
                </a:moveTo>
                <a:cubicBezTo>
                  <a:pt x="117" y="121"/>
                  <a:pt x="112" y="121"/>
                  <a:pt x="109" y="118"/>
                </a:cubicBezTo>
                <a:cubicBezTo>
                  <a:pt x="107" y="115"/>
                  <a:pt x="107" y="111"/>
                  <a:pt x="109" y="108"/>
                </a:cubicBezTo>
                <a:cubicBezTo>
                  <a:pt x="112" y="105"/>
                  <a:pt x="117" y="105"/>
                  <a:pt x="120" y="108"/>
                </a:cubicBezTo>
                <a:cubicBezTo>
                  <a:pt x="122" y="111"/>
                  <a:pt x="122" y="115"/>
                  <a:pt x="120" y="118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91"/>
          <p:cNvSpPr>
            <a:spLocks noEditPoints="1"/>
          </p:cNvSpPr>
          <p:nvPr/>
        </p:nvSpPr>
        <p:spPr bwMode="auto">
          <a:xfrm>
            <a:off x="5929590" y="5238335"/>
            <a:ext cx="330270" cy="332790"/>
          </a:xfrm>
          <a:custGeom>
            <a:avLst/>
            <a:gdLst>
              <a:gd name="T0" fmla="*/ 125 w 131"/>
              <a:gd name="T1" fmla="*/ 73 h 132"/>
              <a:gd name="T2" fmla="*/ 82 w 131"/>
              <a:gd name="T3" fmla="*/ 91 h 132"/>
              <a:gd name="T4" fmla="*/ 81 w 131"/>
              <a:gd name="T5" fmla="*/ 93 h 132"/>
              <a:gd name="T6" fmla="*/ 101 w 131"/>
              <a:gd name="T7" fmla="*/ 107 h 132"/>
              <a:gd name="T8" fmla="*/ 129 w 131"/>
              <a:gd name="T9" fmla="*/ 61 h 132"/>
              <a:gd name="T10" fmla="*/ 110 w 131"/>
              <a:gd name="T11" fmla="*/ 53 h 132"/>
              <a:gd name="T12" fmla="*/ 127 w 131"/>
              <a:gd name="T13" fmla="*/ 71 h 132"/>
              <a:gd name="T14" fmla="*/ 129 w 131"/>
              <a:gd name="T15" fmla="*/ 61 h 132"/>
              <a:gd name="T16" fmla="*/ 24 w 131"/>
              <a:gd name="T17" fmla="*/ 30 h 132"/>
              <a:gd name="T18" fmla="*/ 24 w 131"/>
              <a:gd name="T19" fmla="*/ 38 h 132"/>
              <a:gd name="T20" fmla="*/ 97 w 131"/>
              <a:gd name="T21" fmla="*/ 34 h 132"/>
              <a:gd name="T22" fmla="*/ 97 w 131"/>
              <a:gd name="T23" fmla="*/ 51 h 132"/>
              <a:gd name="T24" fmla="*/ 24 w 131"/>
              <a:gd name="T25" fmla="*/ 47 h 132"/>
              <a:gd name="T26" fmla="*/ 24 w 131"/>
              <a:gd name="T27" fmla="*/ 55 h 132"/>
              <a:gd name="T28" fmla="*/ 97 w 131"/>
              <a:gd name="T29" fmla="*/ 51 h 132"/>
              <a:gd name="T30" fmla="*/ 24 w 131"/>
              <a:gd name="T31" fmla="*/ 64 h 132"/>
              <a:gd name="T32" fmla="*/ 24 w 131"/>
              <a:gd name="T33" fmla="*/ 72 h 132"/>
              <a:gd name="T34" fmla="*/ 79 w 131"/>
              <a:gd name="T35" fmla="*/ 68 h 132"/>
              <a:gd name="T36" fmla="*/ 75 w 131"/>
              <a:gd name="T37" fmla="*/ 81 h 132"/>
              <a:gd name="T38" fmla="*/ 20 w 131"/>
              <a:gd name="T39" fmla="*/ 85 h 132"/>
              <a:gd name="T40" fmla="*/ 75 w 131"/>
              <a:gd name="T41" fmla="*/ 89 h 132"/>
              <a:gd name="T42" fmla="*/ 75 w 131"/>
              <a:gd name="T43" fmla="*/ 81 h 132"/>
              <a:gd name="T44" fmla="*/ 95 w 131"/>
              <a:gd name="T45" fmla="*/ 124 h 132"/>
              <a:gd name="T46" fmla="*/ 69 w 131"/>
              <a:gd name="T47" fmla="*/ 119 h 132"/>
              <a:gd name="T48" fmla="*/ 8 w 131"/>
              <a:gd name="T49" fmla="*/ 98 h 132"/>
              <a:gd name="T50" fmla="*/ 21 w 131"/>
              <a:gd name="T51" fmla="*/ 8 h 132"/>
              <a:gd name="T52" fmla="*/ 108 w 131"/>
              <a:gd name="T53" fmla="*/ 21 h 132"/>
              <a:gd name="T54" fmla="*/ 113 w 131"/>
              <a:gd name="T55" fmla="*/ 49 h 132"/>
              <a:gd name="T56" fmla="*/ 116 w 131"/>
              <a:gd name="T57" fmla="*/ 21 h 132"/>
              <a:gd name="T58" fmla="*/ 21 w 131"/>
              <a:gd name="T59" fmla="*/ 0 h 132"/>
              <a:gd name="T60" fmla="*/ 0 w 131"/>
              <a:gd name="T61" fmla="*/ 102 h 132"/>
              <a:gd name="T62" fmla="*/ 0 w 131"/>
              <a:gd name="T63" fmla="*/ 103 h 132"/>
              <a:gd name="T64" fmla="*/ 1 w 131"/>
              <a:gd name="T65" fmla="*/ 104 h 132"/>
              <a:gd name="T66" fmla="*/ 2 w 131"/>
              <a:gd name="T67" fmla="*/ 105 h 132"/>
              <a:gd name="T68" fmla="*/ 63 w 131"/>
              <a:gd name="T69" fmla="*/ 132 h 132"/>
              <a:gd name="T70" fmla="*/ 65 w 131"/>
              <a:gd name="T71" fmla="*/ 132 h 132"/>
              <a:gd name="T72" fmla="*/ 95 w 131"/>
              <a:gd name="T73" fmla="*/ 132 h 132"/>
              <a:gd name="T74" fmla="*/ 116 w 131"/>
              <a:gd name="T75" fmla="*/ 89 h 132"/>
              <a:gd name="T76" fmla="*/ 108 w 131"/>
              <a:gd name="T77" fmla="*/ 111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1" h="132">
                <a:moveTo>
                  <a:pt x="106" y="59"/>
                </a:moveTo>
                <a:cubicBezTo>
                  <a:pt x="125" y="73"/>
                  <a:pt x="125" y="73"/>
                  <a:pt x="125" y="73"/>
                </a:cubicBezTo>
                <a:cubicBezTo>
                  <a:pt x="102" y="105"/>
                  <a:pt x="102" y="105"/>
                  <a:pt x="102" y="105"/>
                </a:cubicBezTo>
                <a:cubicBezTo>
                  <a:pt x="82" y="91"/>
                  <a:pt x="82" y="91"/>
                  <a:pt x="82" y="91"/>
                </a:cubicBezTo>
                <a:lnTo>
                  <a:pt x="106" y="59"/>
                </a:lnTo>
                <a:close/>
                <a:moveTo>
                  <a:pt x="81" y="93"/>
                </a:moveTo>
                <a:cubicBezTo>
                  <a:pt x="82" y="112"/>
                  <a:pt x="82" y="112"/>
                  <a:pt x="82" y="112"/>
                </a:cubicBezTo>
                <a:cubicBezTo>
                  <a:pt x="101" y="107"/>
                  <a:pt x="101" y="107"/>
                  <a:pt x="101" y="107"/>
                </a:cubicBezTo>
                <a:lnTo>
                  <a:pt x="81" y="93"/>
                </a:lnTo>
                <a:close/>
                <a:moveTo>
                  <a:pt x="129" y="61"/>
                </a:moveTo>
                <a:cubicBezTo>
                  <a:pt x="116" y="52"/>
                  <a:pt x="116" y="52"/>
                  <a:pt x="116" y="52"/>
                </a:cubicBezTo>
                <a:cubicBezTo>
                  <a:pt x="114" y="50"/>
                  <a:pt x="111" y="51"/>
                  <a:pt x="110" y="53"/>
                </a:cubicBezTo>
                <a:cubicBezTo>
                  <a:pt x="110" y="53"/>
                  <a:pt x="107" y="57"/>
                  <a:pt x="107" y="57"/>
                </a:cubicBezTo>
                <a:cubicBezTo>
                  <a:pt x="127" y="71"/>
                  <a:pt x="127" y="71"/>
                  <a:pt x="127" y="71"/>
                </a:cubicBezTo>
                <a:cubicBezTo>
                  <a:pt x="127" y="71"/>
                  <a:pt x="129" y="67"/>
                  <a:pt x="130" y="67"/>
                </a:cubicBezTo>
                <a:cubicBezTo>
                  <a:pt x="131" y="65"/>
                  <a:pt x="131" y="62"/>
                  <a:pt x="129" y="61"/>
                </a:cubicBezTo>
                <a:close/>
                <a:moveTo>
                  <a:pt x="93" y="30"/>
                </a:moveTo>
                <a:cubicBezTo>
                  <a:pt x="24" y="30"/>
                  <a:pt x="24" y="30"/>
                  <a:pt x="24" y="30"/>
                </a:cubicBezTo>
                <a:cubicBezTo>
                  <a:pt x="22" y="30"/>
                  <a:pt x="20" y="32"/>
                  <a:pt x="20" y="34"/>
                </a:cubicBezTo>
                <a:cubicBezTo>
                  <a:pt x="20" y="37"/>
                  <a:pt x="22" y="38"/>
                  <a:pt x="24" y="38"/>
                </a:cubicBezTo>
                <a:cubicBezTo>
                  <a:pt x="93" y="38"/>
                  <a:pt x="93" y="38"/>
                  <a:pt x="93" y="38"/>
                </a:cubicBezTo>
                <a:cubicBezTo>
                  <a:pt x="95" y="38"/>
                  <a:pt x="97" y="37"/>
                  <a:pt x="97" y="34"/>
                </a:cubicBezTo>
                <a:cubicBezTo>
                  <a:pt x="97" y="32"/>
                  <a:pt x="95" y="30"/>
                  <a:pt x="93" y="30"/>
                </a:cubicBezTo>
                <a:close/>
                <a:moveTo>
                  <a:pt x="97" y="51"/>
                </a:moveTo>
                <a:cubicBezTo>
                  <a:pt x="97" y="49"/>
                  <a:pt x="95" y="47"/>
                  <a:pt x="93" y="47"/>
                </a:cubicBezTo>
                <a:cubicBezTo>
                  <a:pt x="24" y="47"/>
                  <a:pt x="24" y="47"/>
                  <a:pt x="24" y="47"/>
                </a:cubicBezTo>
                <a:cubicBezTo>
                  <a:pt x="22" y="47"/>
                  <a:pt x="20" y="49"/>
                  <a:pt x="20" y="51"/>
                </a:cubicBezTo>
                <a:cubicBezTo>
                  <a:pt x="20" y="53"/>
                  <a:pt x="22" y="55"/>
                  <a:pt x="24" y="55"/>
                </a:cubicBezTo>
                <a:cubicBezTo>
                  <a:pt x="93" y="55"/>
                  <a:pt x="93" y="55"/>
                  <a:pt x="93" y="55"/>
                </a:cubicBezTo>
                <a:cubicBezTo>
                  <a:pt x="95" y="55"/>
                  <a:pt x="97" y="53"/>
                  <a:pt x="97" y="51"/>
                </a:cubicBezTo>
                <a:close/>
                <a:moveTo>
                  <a:pt x="75" y="64"/>
                </a:moveTo>
                <a:cubicBezTo>
                  <a:pt x="24" y="64"/>
                  <a:pt x="24" y="64"/>
                  <a:pt x="24" y="64"/>
                </a:cubicBezTo>
                <a:cubicBezTo>
                  <a:pt x="22" y="64"/>
                  <a:pt x="20" y="66"/>
                  <a:pt x="20" y="68"/>
                </a:cubicBezTo>
                <a:cubicBezTo>
                  <a:pt x="20" y="70"/>
                  <a:pt x="22" y="72"/>
                  <a:pt x="24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7" y="72"/>
                  <a:pt x="79" y="70"/>
                  <a:pt x="79" y="68"/>
                </a:cubicBezTo>
                <a:cubicBezTo>
                  <a:pt x="79" y="66"/>
                  <a:pt x="77" y="64"/>
                  <a:pt x="75" y="64"/>
                </a:cubicBezTo>
                <a:close/>
                <a:moveTo>
                  <a:pt x="75" y="81"/>
                </a:moveTo>
                <a:cubicBezTo>
                  <a:pt x="24" y="81"/>
                  <a:pt x="24" y="81"/>
                  <a:pt x="24" y="81"/>
                </a:cubicBezTo>
                <a:cubicBezTo>
                  <a:pt x="22" y="81"/>
                  <a:pt x="20" y="83"/>
                  <a:pt x="20" y="85"/>
                </a:cubicBezTo>
                <a:cubicBezTo>
                  <a:pt x="20" y="87"/>
                  <a:pt x="22" y="89"/>
                  <a:pt x="24" y="89"/>
                </a:cubicBezTo>
                <a:cubicBezTo>
                  <a:pt x="75" y="89"/>
                  <a:pt x="75" y="89"/>
                  <a:pt x="75" y="89"/>
                </a:cubicBezTo>
                <a:cubicBezTo>
                  <a:pt x="77" y="89"/>
                  <a:pt x="79" y="87"/>
                  <a:pt x="79" y="85"/>
                </a:cubicBezTo>
                <a:cubicBezTo>
                  <a:pt x="79" y="83"/>
                  <a:pt x="77" y="81"/>
                  <a:pt x="75" y="81"/>
                </a:cubicBezTo>
                <a:close/>
                <a:moveTo>
                  <a:pt x="108" y="111"/>
                </a:moveTo>
                <a:cubicBezTo>
                  <a:pt x="108" y="119"/>
                  <a:pt x="103" y="124"/>
                  <a:pt x="95" y="124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69" y="119"/>
                  <a:pt x="69" y="119"/>
                  <a:pt x="69" y="119"/>
                </a:cubicBezTo>
                <a:cubicBezTo>
                  <a:pt x="69" y="107"/>
                  <a:pt x="59" y="98"/>
                  <a:pt x="4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14"/>
                  <a:pt x="14" y="8"/>
                  <a:pt x="21" y="8"/>
                </a:cubicBezTo>
                <a:cubicBezTo>
                  <a:pt x="95" y="8"/>
                  <a:pt x="95" y="8"/>
                  <a:pt x="95" y="8"/>
                </a:cubicBezTo>
                <a:cubicBezTo>
                  <a:pt x="103" y="8"/>
                  <a:pt x="108" y="14"/>
                  <a:pt x="108" y="21"/>
                </a:cubicBezTo>
                <a:cubicBezTo>
                  <a:pt x="108" y="51"/>
                  <a:pt x="108" y="51"/>
                  <a:pt x="108" y="51"/>
                </a:cubicBezTo>
                <a:cubicBezTo>
                  <a:pt x="110" y="49"/>
                  <a:pt x="111" y="49"/>
                  <a:pt x="113" y="49"/>
                </a:cubicBezTo>
                <a:cubicBezTo>
                  <a:pt x="114" y="49"/>
                  <a:pt x="115" y="49"/>
                  <a:pt x="116" y="50"/>
                </a:cubicBezTo>
                <a:cubicBezTo>
                  <a:pt x="116" y="21"/>
                  <a:pt x="116" y="21"/>
                  <a:pt x="116" y="21"/>
                </a:cubicBezTo>
                <a:cubicBezTo>
                  <a:pt x="116" y="10"/>
                  <a:pt x="107" y="0"/>
                  <a:pt x="95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0" y="0"/>
                  <a:pt x="0" y="10"/>
                  <a:pt x="0" y="21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2"/>
                  <a:pt x="0" y="102"/>
                  <a:pt x="0" y="103"/>
                </a:cubicBezTo>
                <a:cubicBezTo>
                  <a:pt x="0" y="103"/>
                  <a:pt x="1" y="103"/>
                  <a:pt x="1" y="103"/>
                </a:cubicBezTo>
                <a:cubicBezTo>
                  <a:pt x="1" y="103"/>
                  <a:pt x="1" y="104"/>
                  <a:pt x="1" y="104"/>
                </a:cubicBezTo>
                <a:cubicBezTo>
                  <a:pt x="1" y="104"/>
                  <a:pt x="1" y="104"/>
                  <a:pt x="1" y="104"/>
                </a:cubicBezTo>
                <a:cubicBezTo>
                  <a:pt x="1" y="104"/>
                  <a:pt x="1" y="105"/>
                  <a:pt x="2" y="105"/>
                </a:cubicBezTo>
                <a:cubicBezTo>
                  <a:pt x="2" y="105"/>
                  <a:pt x="2" y="105"/>
                  <a:pt x="3" y="105"/>
                </a:cubicBezTo>
                <a:cubicBezTo>
                  <a:pt x="63" y="132"/>
                  <a:pt x="63" y="132"/>
                  <a:pt x="63" y="132"/>
                </a:cubicBezTo>
                <a:cubicBezTo>
                  <a:pt x="64" y="132"/>
                  <a:pt x="64" y="132"/>
                  <a:pt x="65" y="132"/>
                </a:cubicBezTo>
                <a:cubicBezTo>
                  <a:pt x="65" y="132"/>
                  <a:pt x="65" y="132"/>
                  <a:pt x="65" y="132"/>
                </a:cubicBezTo>
                <a:cubicBezTo>
                  <a:pt x="65" y="132"/>
                  <a:pt x="65" y="132"/>
                  <a:pt x="65" y="132"/>
                </a:cubicBezTo>
                <a:cubicBezTo>
                  <a:pt x="95" y="132"/>
                  <a:pt x="95" y="132"/>
                  <a:pt x="95" y="132"/>
                </a:cubicBezTo>
                <a:cubicBezTo>
                  <a:pt x="107" y="132"/>
                  <a:pt x="116" y="123"/>
                  <a:pt x="116" y="111"/>
                </a:cubicBezTo>
                <a:cubicBezTo>
                  <a:pt x="116" y="89"/>
                  <a:pt x="116" y="89"/>
                  <a:pt x="116" y="89"/>
                </a:cubicBezTo>
                <a:cubicBezTo>
                  <a:pt x="108" y="100"/>
                  <a:pt x="108" y="100"/>
                  <a:pt x="108" y="100"/>
                </a:cubicBezTo>
                <a:lnTo>
                  <a:pt x="108" y="111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14"/>
          <p:cNvSpPr>
            <a:spLocks noEditPoints="1"/>
          </p:cNvSpPr>
          <p:nvPr/>
        </p:nvSpPr>
        <p:spPr bwMode="auto">
          <a:xfrm>
            <a:off x="5961104" y="2600444"/>
            <a:ext cx="263176" cy="352958"/>
          </a:xfrm>
          <a:custGeom>
            <a:avLst/>
            <a:gdLst>
              <a:gd name="T0" fmla="*/ 53 w 106"/>
              <a:gd name="T1" fmla="*/ 0 h 140"/>
              <a:gd name="T2" fmla="*/ 21 w 106"/>
              <a:gd name="T3" fmla="*/ 98 h 140"/>
              <a:gd name="T4" fmla="*/ 23 w 106"/>
              <a:gd name="T5" fmla="*/ 111 h 140"/>
              <a:gd name="T6" fmla="*/ 30 w 106"/>
              <a:gd name="T7" fmla="*/ 129 h 140"/>
              <a:gd name="T8" fmla="*/ 76 w 106"/>
              <a:gd name="T9" fmla="*/ 129 h 140"/>
              <a:gd name="T10" fmla="*/ 83 w 106"/>
              <a:gd name="T11" fmla="*/ 111 h 140"/>
              <a:gd name="T12" fmla="*/ 84 w 106"/>
              <a:gd name="T13" fmla="*/ 98 h 140"/>
              <a:gd name="T14" fmla="*/ 75 w 106"/>
              <a:gd name="T15" fmla="*/ 122 h 140"/>
              <a:gd name="T16" fmla="*/ 27 w 106"/>
              <a:gd name="T17" fmla="*/ 118 h 140"/>
              <a:gd name="T18" fmla="*/ 75 w 106"/>
              <a:gd name="T19" fmla="*/ 115 h 140"/>
              <a:gd name="T20" fmla="*/ 75 w 106"/>
              <a:gd name="T21" fmla="*/ 122 h 140"/>
              <a:gd name="T22" fmla="*/ 30 w 106"/>
              <a:gd name="T23" fmla="*/ 107 h 140"/>
              <a:gd name="T24" fmla="*/ 30 w 106"/>
              <a:gd name="T25" fmla="*/ 101 h 140"/>
              <a:gd name="T26" fmla="*/ 79 w 106"/>
              <a:gd name="T27" fmla="*/ 104 h 140"/>
              <a:gd name="T28" fmla="*/ 49 w 106"/>
              <a:gd name="T29" fmla="*/ 81 h 140"/>
              <a:gd name="T30" fmla="*/ 55 w 106"/>
              <a:gd name="T31" fmla="*/ 83 h 140"/>
              <a:gd name="T32" fmla="*/ 55 w 106"/>
              <a:gd name="T33" fmla="*/ 65 h 140"/>
              <a:gd name="T34" fmla="*/ 60 w 106"/>
              <a:gd name="T35" fmla="*/ 63 h 140"/>
              <a:gd name="T36" fmla="*/ 65 w 106"/>
              <a:gd name="T37" fmla="*/ 66 h 140"/>
              <a:gd name="T38" fmla="*/ 64 w 106"/>
              <a:gd name="T39" fmla="*/ 93 h 140"/>
              <a:gd name="T40" fmla="*/ 40 w 106"/>
              <a:gd name="T41" fmla="*/ 91 h 140"/>
              <a:gd name="T42" fmla="*/ 44 w 106"/>
              <a:gd name="T43" fmla="*/ 64 h 140"/>
              <a:gd name="T44" fmla="*/ 50 w 106"/>
              <a:gd name="T45" fmla="*/ 65 h 140"/>
              <a:gd name="T46" fmla="*/ 49 w 106"/>
              <a:gd name="T47" fmla="*/ 81 h 140"/>
              <a:gd name="T48" fmla="*/ 53 w 106"/>
              <a:gd name="T49" fmla="*/ 68 h 140"/>
              <a:gd name="T50" fmla="*/ 53 w 106"/>
              <a:gd name="T51" fmla="*/ 80 h 140"/>
              <a:gd name="T52" fmla="*/ 52 w 106"/>
              <a:gd name="T53" fmla="*/ 80 h 140"/>
              <a:gd name="T54" fmla="*/ 78 w 106"/>
              <a:gd name="T55" fmla="*/ 94 h 140"/>
              <a:gd name="T56" fmla="*/ 68 w 106"/>
              <a:gd name="T57" fmla="*/ 93 h 140"/>
              <a:gd name="T58" fmla="*/ 69 w 106"/>
              <a:gd name="T59" fmla="*/ 65 h 140"/>
              <a:gd name="T60" fmla="*/ 60 w 106"/>
              <a:gd name="T61" fmla="*/ 59 h 140"/>
              <a:gd name="T62" fmla="*/ 47 w 106"/>
              <a:gd name="T63" fmla="*/ 60 h 140"/>
              <a:gd name="T64" fmla="*/ 35 w 106"/>
              <a:gd name="T65" fmla="*/ 78 h 140"/>
              <a:gd name="T66" fmla="*/ 30 w 106"/>
              <a:gd name="T67" fmla="*/ 93 h 140"/>
              <a:gd name="T68" fmla="*/ 7 w 106"/>
              <a:gd name="T69" fmla="*/ 55 h 140"/>
              <a:gd name="T70" fmla="*/ 53 w 106"/>
              <a:gd name="T71" fmla="*/ 8 h 140"/>
              <a:gd name="T72" fmla="*/ 98 w 106"/>
              <a:gd name="T73" fmla="*/ 55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6" h="140">
                <a:moveTo>
                  <a:pt x="106" y="55"/>
                </a:moveTo>
                <a:cubicBezTo>
                  <a:pt x="106" y="25"/>
                  <a:pt x="82" y="0"/>
                  <a:pt x="53" y="0"/>
                </a:cubicBezTo>
                <a:cubicBezTo>
                  <a:pt x="24" y="0"/>
                  <a:pt x="0" y="25"/>
                  <a:pt x="0" y="55"/>
                </a:cubicBezTo>
                <a:cubicBezTo>
                  <a:pt x="0" y="72"/>
                  <a:pt x="8" y="88"/>
                  <a:pt x="21" y="98"/>
                </a:cubicBezTo>
                <a:cubicBezTo>
                  <a:pt x="20" y="100"/>
                  <a:pt x="20" y="102"/>
                  <a:pt x="20" y="104"/>
                </a:cubicBezTo>
                <a:cubicBezTo>
                  <a:pt x="20" y="107"/>
                  <a:pt x="21" y="109"/>
                  <a:pt x="23" y="111"/>
                </a:cubicBezTo>
                <a:cubicBezTo>
                  <a:pt x="21" y="113"/>
                  <a:pt x="20" y="116"/>
                  <a:pt x="20" y="118"/>
                </a:cubicBezTo>
                <a:cubicBezTo>
                  <a:pt x="20" y="124"/>
                  <a:pt x="24" y="129"/>
                  <a:pt x="30" y="129"/>
                </a:cubicBezTo>
                <a:cubicBezTo>
                  <a:pt x="33" y="136"/>
                  <a:pt x="42" y="140"/>
                  <a:pt x="53" y="140"/>
                </a:cubicBezTo>
                <a:cubicBezTo>
                  <a:pt x="63" y="140"/>
                  <a:pt x="72" y="136"/>
                  <a:pt x="76" y="129"/>
                </a:cubicBezTo>
                <a:cubicBezTo>
                  <a:pt x="81" y="129"/>
                  <a:pt x="86" y="124"/>
                  <a:pt x="86" y="118"/>
                </a:cubicBezTo>
                <a:cubicBezTo>
                  <a:pt x="86" y="116"/>
                  <a:pt x="85" y="113"/>
                  <a:pt x="83" y="111"/>
                </a:cubicBezTo>
                <a:cubicBezTo>
                  <a:pt x="85" y="109"/>
                  <a:pt x="86" y="107"/>
                  <a:pt x="86" y="104"/>
                </a:cubicBezTo>
                <a:cubicBezTo>
                  <a:pt x="86" y="102"/>
                  <a:pt x="85" y="100"/>
                  <a:pt x="84" y="98"/>
                </a:cubicBezTo>
                <a:cubicBezTo>
                  <a:pt x="97" y="88"/>
                  <a:pt x="106" y="72"/>
                  <a:pt x="106" y="55"/>
                </a:cubicBezTo>
                <a:close/>
                <a:moveTo>
                  <a:pt x="75" y="122"/>
                </a:moveTo>
                <a:cubicBezTo>
                  <a:pt x="30" y="122"/>
                  <a:pt x="30" y="122"/>
                  <a:pt x="30" y="122"/>
                </a:cubicBezTo>
                <a:cubicBezTo>
                  <a:pt x="29" y="122"/>
                  <a:pt x="27" y="120"/>
                  <a:pt x="27" y="118"/>
                </a:cubicBezTo>
                <a:cubicBezTo>
                  <a:pt x="27" y="117"/>
                  <a:pt x="29" y="115"/>
                  <a:pt x="30" y="115"/>
                </a:cubicBezTo>
                <a:cubicBezTo>
                  <a:pt x="75" y="115"/>
                  <a:pt x="75" y="115"/>
                  <a:pt x="75" y="115"/>
                </a:cubicBezTo>
                <a:cubicBezTo>
                  <a:pt x="77" y="115"/>
                  <a:pt x="79" y="117"/>
                  <a:pt x="79" y="118"/>
                </a:cubicBezTo>
                <a:cubicBezTo>
                  <a:pt x="79" y="120"/>
                  <a:pt x="77" y="122"/>
                  <a:pt x="75" y="122"/>
                </a:cubicBezTo>
                <a:close/>
                <a:moveTo>
                  <a:pt x="75" y="107"/>
                </a:moveTo>
                <a:cubicBezTo>
                  <a:pt x="30" y="107"/>
                  <a:pt x="30" y="107"/>
                  <a:pt x="30" y="107"/>
                </a:cubicBezTo>
                <a:cubicBezTo>
                  <a:pt x="29" y="107"/>
                  <a:pt x="27" y="106"/>
                  <a:pt x="27" y="104"/>
                </a:cubicBezTo>
                <a:cubicBezTo>
                  <a:pt x="27" y="102"/>
                  <a:pt x="29" y="101"/>
                  <a:pt x="30" y="101"/>
                </a:cubicBezTo>
                <a:cubicBezTo>
                  <a:pt x="75" y="101"/>
                  <a:pt x="75" y="101"/>
                  <a:pt x="75" y="101"/>
                </a:cubicBezTo>
                <a:cubicBezTo>
                  <a:pt x="77" y="101"/>
                  <a:pt x="79" y="102"/>
                  <a:pt x="79" y="104"/>
                </a:cubicBezTo>
                <a:cubicBezTo>
                  <a:pt x="79" y="106"/>
                  <a:pt x="77" y="107"/>
                  <a:pt x="75" y="107"/>
                </a:cubicBezTo>
                <a:close/>
                <a:moveTo>
                  <a:pt x="49" y="81"/>
                </a:moveTo>
                <a:cubicBezTo>
                  <a:pt x="49" y="82"/>
                  <a:pt x="50" y="84"/>
                  <a:pt x="53" y="84"/>
                </a:cubicBezTo>
                <a:cubicBezTo>
                  <a:pt x="53" y="84"/>
                  <a:pt x="54" y="84"/>
                  <a:pt x="55" y="83"/>
                </a:cubicBezTo>
                <a:cubicBezTo>
                  <a:pt x="57" y="82"/>
                  <a:pt x="58" y="79"/>
                  <a:pt x="58" y="76"/>
                </a:cubicBezTo>
                <a:cubicBezTo>
                  <a:pt x="58" y="72"/>
                  <a:pt x="57" y="68"/>
                  <a:pt x="55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3"/>
                  <a:pt x="58" y="63"/>
                  <a:pt x="60" y="63"/>
                </a:cubicBezTo>
                <a:cubicBezTo>
                  <a:pt x="60" y="63"/>
                  <a:pt x="60" y="63"/>
                  <a:pt x="60" y="63"/>
                </a:cubicBezTo>
                <a:cubicBezTo>
                  <a:pt x="63" y="63"/>
                  <a:pt x="64" y="64"/>
                  <a:pt x="65" y="66"/>
                </a:cubicBezTo>
                <a:cubicBezTo>
                  <a:pt x="66" y="69"/>
                  <a:pt x="67" y="72"/>
                  <a:pt x="67" y="76"/>
                </a:cubicBezTo>
                <a:cubicBezTo>
                  <a:pt x="67" y="82"/>
                  <a:pt x="65" y="89"/>
                  <a:pt x="64" y="93"/>
                </a:cubicBezTo>
                <a:cubicBezTo>
                  <a:pt x="41" y="93"/>
                  <a:pt x="41" y="93"/>
                  <a:pt x="41" y="93"/>
                </a:cubicBezTo>
                <a:cubicBezTo>
                  <a:pt x="41" y="92"/>
                  <a:pt x="40" y="92"/>
                  <a:pt x="40" y="91"/>
                </a:cubicBezTo>
                <a:cubicBezTo>
                  <a:pt x="40" y="87"/>
                  <a:pt x="39" y="83"/>
                  <a:pt x="39" y="78"/>
                </a:cubicBezTo>
                <a:cubicBezTo>
                  <a:pt x="39" y="72"/>
                  <a:pt x="40" y="66"/>
                  <a:pt x="44" y="64"/>
                </a:cubicBezTo>
                <a:cubicBezTo>
                  <a:pt x="45" y="64"/>
                  <a:pt x="46" y="63"/>
                  <a:pt x="47" y="63"/>
                </a:cubicBezTo>
                <a:cubicBezTo>
                  <a:pt x="48" y="63"/>
                  <a:pt x="49" y="64"/>
                  <a:pt x="50" y="65"/>
                </a:cubicBezTo>
                <a:cubicBezTo>
                  <a:pt x="49" y="68"/>
                  <a:pt x="48" y="72"/>
                  <a:pt x="48" y="75"/>
                </a:cubicBezTo>
                <a:cubicBezTo>
                  <a:pt x="48" y="78"/>
                  <a:pt x="48" y="79"/>
                  <a:pt x="49" y="81"/>
                </a:cubicBezTo>
                <a:close/>
                <a:moveTo>
                  <a:pt x="51" y="75"/>
                </a:moveTo>
                <a:cubicBezTo>
                  <a:pt x="51" y="73"/>
                  <a:pt x="52" y="71"/>
                  <a:pt x="53" y="68"/>
                </a:cubicBezTo>
                <a:cubicBezTo>
                  <a:pt x="54" y="71"/>
                  <a:pt x="55" y="73"/>
                  <a:pt x="55" y="76"/>
                </a:cubicBezTo>
                <a:cubicBezTo>
                  <a:pt x="55" y="78"/>
                  <a:pt x="54" y="80"/>
                  <a:pt x="5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53" y="80"/>
                  <a:pt x="52" y="80"/>
                  <a:pt x="52" y="80"/>
                </a:cubicBezTo>
                <a:cubicBezTo>
                  <a:pt x="52" y="80"/>
                  <a:pt x="51" y="78"/>
                  <a:pt x="51" y="75"/>
                </a:cubicBezTo>
                <a:close/>
                <a:moveTo>
                  <a:pt x="78" y="94"/>
                </a:moveTo>
                <a:cubicBezTo>
                  <a:pt x="77" y="93"/>
                  <a:pt x="76" y="93"/>
                  <a:pt x="75" y="93"/>
                </a:cubicBezTo>
                <a:cubicBezTo>
                  <a:pt x="68" y="93"/>
                  <a:pt x="68" y="93"/>
                  <a:pt x="68" y="93"/>
                </a:cubicBezTo>
                <a:cubicBezTo>
                  <a:pt x="69" y="89"/>
                  <a:pt x="70" y="82"/>
                  <a:pt x="71" y="76"/>
                </a:cubicBezTo>
                <a:cubicBezTo>
                  <a:pt x="70" y="72"/>
                  <a:pt x="70" y="68"/>
                  <a:pt x="69" y="65"/>
                </a:cubicBezTo>
                <a:cubicBezTo>
                  <a:pt x="67" y="62"/>
                  <a:pt x="64" y="59"/>
                  <a:pt x="61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57" y="59"/>
                  <a:pt x="54" y="60"/>
                  <a:pt x="53" y="62"/>
                </a:cubicBezTo>
                <a:cubicBezTo>
                  <a:pt x="51" y="61"/>
                  <a:pt x="49" y="60"/>
                  <a:pt x="47" y="60"/>
                </a:cubicBezTo>
                <a:cubicBezTo>
                  <a:pt x="45" y="60"/>
                  <a:pt x="43" y="60"/>
                  <a:pt x="42" y="61"/>
                </a:cubicBezTo>
                <a:cubicBezTo>
                  <a:pt x="36" y="65"/>
                  <a:pt x="35" y="72"/>
                  <a:pt x="35" y="78"/>
                </a:cubicBezTo>
                <a:cubicBezTo>
                  <a:pt x="35" y="84"/>
                  <a:pt x="36" y="89"/>
                  <a:pt x="37" y="93"/>
                </a:cubicBezTo>
                <a:cubicBezTo>
                  <a:pt x="30" y="93"/>
                  <a:pt x="30" y="93"/>
                  <a:pt x="30" y="93"/>
                </a:cubicBezTo>
                <a:cubicBezTo>
                  <a:pt x="29" y="93"/>
                  <a:pt x="28" y="93"/>
                  <a:pt x="28" y="94"/>
                </a:cubicBezTo>
                <a:cubicBezTo>
                  <a:pt x="15" y="85"/>
                  <a:pt x="7" y="71"/>
                  <a:pt x="7" y="55"/>
                </a:cubicBezTo>
                <a:cubicBezTo>
                  <a:pt x="7" y="42"/>
                  <a:pt x="12" y="30"/>
                  <a:pt x="21" y="21"/>
                </a:cubicBezTo>
                <a:cubicBezTo>
                  <a:pt x="29" y="13"/>
                  <a:pt x="40" y="8"/>
                  <a:pt x="53" y="8"/>
                </a:cubicBezTo>
                <a:cubicBezTo>
                  <a:pt x="65" y="8"/>
                  <a:pt x="77" y="13"/>
                  <a:pt x="85" y="21"/>
                </a:cubicBezTo>
                <a:cubicBezTo>
                  <a:pt x="93" y="30"/>
                  <a:pt x="98" y="42"/>
                  <a:pt x="98" y="55"/>
                </a:cubicBezTo>
                <a:cubicBezTo>
                  <a:pt x="98" y="71"/>
                  <a:pt x="90" y="85"/>
                  <a:pt x="78" y="94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47"/>
          <p:cNvSpPr>
            <a:spLocks noEditPoints="1"/>
          </p:cNvSpPr>
          <p:nvPr/>
        </p:nvSpPr>
        <p:spPr bwMode="auto">
          <a:xfrm>
            <a:off x="5928329" y="1366368"/>
            <a:ext cx="332790" cy="327748"/>
          </a:xfrm>
          <a:custGeom>
            <a:avLst/>
            <a:gdLst>
              <a:gd name="T0" fmla="*/ 92 w 132"/>
              <a:gd name="T1" fmla="*/ 30 h 130"/>
              <a:gd name="T2" fmla="*/ 95 w 132"/>
              <a:gd name="T3" fmla="*/ 70 h 130"/>
              <a:gd name="T4" fmla="*/ 113 w 132"/>
              <a:gd name="T5" fmla="*/ 55 h 130"/>
              <a:gd name="T6" fmla="*/ 93 w 132"/>
              <a:gd name="T7" fmla="*/ 53 h 130"/>
              <a:gd name="T8" fmla="*/ 69 w 132"/>
              <a:gd name="T9" fmla="*/ 30 h 130"/>
              <a:gd name="T10" fmla="*/ 84 w 132"/>
              <a:gd name="T11" fmla="*/ 30 h 130"/>
              <a:gd name="T12" fmla="*/ 84 w 132"/>
              <a:gd name="T13" fmla="*/ 88 h 130"/>
              <a:gd name="T14" fmla="*/ 56 w 132"/>
              <a:gd name="T15" fmla="*/ 87 h 130"/>
              <a:gd name="T16" fmla="*/ 56 w 132"/>
              <a:gd name="T17" fmla="*/ 88 h 130"/>
              <a:gd name="T18" fmla="*/ 45 w 132"/>
              <a:gd name="T19" fmla="*/ 93 h 130"/>
              <a:gd name="T20" fmla="*/ 41 w 132"/>
              <a:gd name="T21" fmla="*/ 93 h 130"/>
              <a:gd name="T22" fmla="*/ 72 w 132"/>
              <a:gd name="T23" fmla="*/ 82 h 130"/>
              <a:gd name="T24" fmla="*/ 57 w 132"/>
              <a:gd name="T25" fmla="*/ 53 h 130"/>
              <a:gd name="T26" fmla="*/ 51 w 132"/>
              <a:gd name="T27" fmla="*/ 53 h 130"/>
              <a:gd name="T28" fmla="*/ 57 w 132"/>
              <a:gd name="T29" fmla="*/ 72 h 130"/>
              <a:gd name="T30" fmla="*/ 63 w 132"/>
              <a:gd name="T31" fmla="*/ 88 h 130"/>
              <a:gd name="T32" fmla="*/ 63 w 132"/>
              <a:gd name="T33" fmla="*/ 87 h 130"/>
              <a:gd name="T34" fmla="*/ 69 w 132"/>
              <a:gd name="T35" fmla="*/ 56 h 130"/>
              <a:gd name="T36" fmla="*/ 62 w 132"/>
              <a:gd name="T37" fmla="*/ 56 h 130"/>
              <a:gd name="T38" fmla="*/ 69 w 132"/>
              <a:gd name="T39" fmla="*/ 72 h 130"/>
              <a:gd name="T40" fmla="*/ 47 w 132"/>
              <a:gd name="T41" fmla="*/ 30 h 130"/>
              <a:gd name="T42" fmla="*/ 62 w 132"/>
              <a:gd name="T43" fmla="*/ 30 h 130"/>
              <a:gd name="T44" fmla="*/ 40 w 132"/>
              <a:gd name="T45" fmla="*/ 72 h 130"/>
              <a:gd name="T46" fmla="*/ 46 w 132"/>
              <a:gd name="T47" fmla="*/ 63 h 130"/>
              <a:gd name="T48" fmla="*/ 40 w 132"/>
              <a:gd name="T49" fmla="*/ 63 h 130"/>
              <a:gd name="T50" fmla="*/ 25 w 132"/>
              <a:gd name="T51" fmla="*/ 34 h 130"/>
              <a:gd name="T52" fmla="*/ 28 w 132"/>
              <a:gd name="T53" fmla="*/ 69 h 130"/>
              <a:gd name="T54" fmla="*/ 35 w 132"/>
              <a:gd name="T55" fmla="*/ 69 h 130"/>
              <a:gd name="T56" fmla="*/ 28 w 132"/>
              <a:gd name="T57" fmla="*/ 53 h 130"/>
              <a:gd name="T58" fmla="*/ 23 w 132"/>
              <a:gd name="T59" fmla="*/ 71 h 130"/>
              <a:gd name="T60" fmla="*/ 17 w 132"/>
              <a:gd name="T61" fmla="*/ 65 h 130"/>
              <a:gd name="T62" fmla="*/ 17 w 132"/>
              <a:gd name="T63" fmla="*/ 72 h 130"/>
              <a:gd name="T64" fmla="*/ 38 w 132"/>
              <a:gd name="T65" fmla="*/ 82 h 130"/>
              <a:gd name="T66" fmla="*/ 38 w 132"/>
              <a:gd name="T67" fmla="*/ 93 h 130"/>
              <a:gd name="T68" fmla="*/ 17 w 132"/>
              <a:gd name="T69" fmla="*/ 95 h 130"/>
              <a:gd name="T70" fmla="*/ 47 w 132"/>
              <a:gd name="T71" fmla="*/ 95 h 130"/>
              <a:gd name="T72" fmla="*/ 115 w 132"/>
              <a:gd name="T73" fmla="*/ 95 h 130"/>
              <a:gd name="T74" fmla="*/ 54 w 132"/>
              <a:gd name="T75" fmla="*/ 93 h 130"/>
              <a:gd name="T76" fmla="*/ 54 w 132"/>
              <a:gd name="T77" fmla="*/ 91 h 130"/>
              <a:gd name="T78" fmla="*/ 115 w 132"/>
              <a:gd name="T79" fmla="*/ 88 h 130"/>
              <a:gd name="T80" fmla="*/ 86 w 132"/>
              <a:gd name="T81" fmla="*/ 88 h 130"/>
              <a:gd name="T82" fmla="*/ 115 w 132"/>
              <a:gd name="T83" fmla="*/ 82 h 130"/>
              <a:gd name="T84" fmla="*/ 130 w 132"/>
              <a:gd name="T85" fmla="*/ 11 h 130"/>
              <a:gd name="T86" fmla="*/ 132 w 132"/>
              <a:gd name="T87" fmla="*/ 114 h 130"/>
              <a:gd name="T88" fmla="*/ 68 w 132"/>
              <a:gd name="T89" fmla="*/ 114 h 130"/>
              <a:gd name="T90" fmla="*/ 94 w 132"/>
              <a:gd name="T91" fmla="*/ 127 h 130"/>
              <a:gd name="T92" fmla="*/ 89 w 132"/>
              <a:gd name="T93" fmla="*/ 127 h 130"/>
              <a:gd name="T94" fmla="*/ 68 w 132"/>
              <a:gd name="T95" fmla="*/ 127 h 130"/>
              <a:gd name="T96" fmla="*/ 64 w 132"/>
              <a:gd name="T97" fmla="*/ 125 h 130"/>
              <a:gd name="T98" fmla="*/ 42 w 132"/>
              <a:gd name="T99" fmla="*/ 127 h 130"/>
              <a:gd name="T100" fmla="*/ 40 w 132"/>
              <a:gd name="T101" fmla="*/ 125 h 130"/>
              <a:gd name="T102" fmla="*/ 3 w 132"/>
              <a:gd name="T103" fmla="*/ 114 h 130"/>
              <a:gd name="T104" fmla="*/ 0 w 132"/>
              <a:gd name="T105" fmla="*/ 114 h 130"/>
              <a:gd name="T106" fmla="*/ 2 w 132"/>
              <a:gd name="T107" fmla="*/ 11 h 130"/>
              <a:gd name="T108" fmla="*/ 3 w 132"/>
              <a:gd name="T109" fmla="*/ 0 h 130"/>
              <a:gd name="T110" fmla="*/ 66 w 132"/>
              <a:gd name="T111" fmla="*/ 0 h 130"/>
              <a:gd name="T112" fmla="*/ 132 w 132"/>
              <a:gd name="T113" fmla="*/ 0 h 130"/>
              <a:gd name="T114" fmla="*/ 126 w 132"/>
              <a:gd name="T115" fmla="*/ 14 h 130"/>
              <a:gd name="T116" fmla="*/ 126 w 132"/>
              <a:gd name="T117" fmla="*/ 109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2" h="130">
                <a:moveTo>
                  <a:pt x="106" y="34"/>
                </a:moveTo>
                <a:cubicBezTo>
                  <a:pt x="92" y="34"/>
                  <a:pt x="92" y="34"/>
                  <a:pt x="92" y="34"/>
                </a:cubicBezTo>
                <a:cubicBezTo>
                  <a:pt x="92" y="30"/>
                  <a:pt x="92" y="30"/>
                  <a:pt x="92" y="30"/>
                </a:cubicBezTo>
                <a:cubicBezTo>
                  <a:pt x="106" y="30"/>
                  <a:pt x="106" y="30"/>
                  <a:pt x="106" y="30"/>
                </a:cubicBezTo>
                <a:lnTo>
                  <a:pt x="106" y="34"/>
                </a:lnTo>
                <a:close/>
                <a:moveTo>
                  <a:pt x="95" y="70"/>
                </a:moveTo>
                <a:cubicBezTo>
                  <a:pt x="97" y="71"/>
                  <a:pt x="99" y="72"/>
                  <a:pt x="101" y="72"/>
                </a:cubicBezTo>
                <a:cubicBezTo>
                  <a:pt x="104" y="72"/>
                  <a:pt x="106" y="72"/>
                  <a:pt x="108" y="71"/>
                </a:cubicBezTo>
                <a:cubicBezTo>
                  <a:pt x="114" y="68"/>
                  <a:pt x="116" y="61"/>
                  <a:pt x="113" y="55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102" y="48"/>
                  <a:pt x="102" y="48"/>
                  <a:pt x="102" y="48"/>
                </a:cubicBezTo>
                <a:cubicBezTo>
                  <a:pt x="99" y="48"/>
                  <a:pt x="95" y="50"/>
                  <a:pt x="93" y="53"/>
                </a:cubicBezTo>
                <a:cubicBezTo>
                  <a:pt x="89" y="58"/>
                  <a:pt x="90" y="65"/>
                  <a:pt x="95" y="70"/>
                </a:cubicBezTo>
                <a:close/>
                <a:moveTo>
                  <a:pt x="84" y="30"/>
                </a:moveTo>
                <a:cubicBezTo>
                  <a:pt x="69" y="30"/>
                  <a:pt x="69" y="30"/>
                  <a:pt x="69" y="30"/>
                </a:cubicBezTo>
                <a:cubicBezTo>
                  <a:pt x="69" y="34"/>
                  <a:pt x="69" y="34"/>
                  <a:pt x="69" y="34"/>
                </a:cubicBezTo>
                <a:cubicBezTo>
                  <a:pt x="84" y="34"/>
                  <a:pt x="84" y="34"/>
                  <a:pt x="84" y="34"/>
                </a:cubicBezTo>
                <a:lnTo>
                  <a:pt x="84" y="30"/>
                </a:lnTo>
                <a:close/>
                <a:moveTo>
                  <a:pt x="75" y="87"/>
                </a:moveTo>
                <a:cubicBezTo>
                  <a:pt x="75" y="88"/>
                  <a:pt x="75" y="88"/>
                  <a:pt x="75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87"/>
                  <a:pt x="84" y="87"/>
                  <a:pt x="84" y="87"/>
                </a:cubicBezTo>
                <a:lnTo>
                  <a:pt x="75" y="87"/>
                </a:lnTo>
                <a:close/>
                <a:moveTo>
                  <a:pt x="56" y="87"/>
                </a:moveTo>
                <a:cubicBezTo>
                  <a:pt x="41" y="87"/>
                  <a:pt x="41" y="87"/>
                  <a:pt x="41" y="87"/>
                </a:cubicBezTo>
                <a:cubicBezTo>
                  <a:pt x="41" y="88"/>
                  <a:pt x="41" y="88"/>
                  <a:pt x="41" y="88"/>
                </a:cubicBezTo>
                <a:cubicBezTo>
                  <a:pt x="56" y="88"/>
                  <a:pt x="56" y="88"/>
                  <a:pt x="56" y="88"/>
                </a:cubicBezTo>
                <a:lnTo>
                  <a:pt x="56" y="87"/>
                </a:lnTo>
                <a:close/>
                <a:moveTo>
                  <a:pt x="41" y="93"/>
                </a:moveTo>
                <a:cubicBezTo>
                  <a:pt x="45" y="93"/>
                  <a:pt x="45" y="93"/>
                  <a:pt x="45" y="93"/>
                </a:cubicBezTo>
                <a:cubicBezTo>
                  <a:pt x="45" y="91"/>
                  <a:pt x="45" y="91"/>
                  <a:pt x="45" y="91"/>
                </a:cubicBezTo>
                <a:cubicBezTo>
                  <a:pt x="41" y="91"/>
                  <a:pt x="41" y="91"/>
                  <a:pt x="41" y="91"/>
                </a:cubicBezTo>
                <a:lnTo>
                  <a:pt x="41" y="93"/>
                </a:lnTo>
                <a:close/>
                <a:moveTo>
                  <a:pt x="41" y="84"/>
                </a:moveTo>
                <a:cubicBezTo>
                  <a:pt x="72" y="84"/>
                  <a:pt x="72" y="84"/>
                  <a:pt x="72" y="84"/>
                </a:cubicBezTo>
                <a:cubicBezTo>
                  <a:pt x="72" y="82"/>
                  <a:pt x="72" y="82"/>
                  <a:pt x="72" y="82"/>
                </a:cubicBezTo>
                <a:cubicBezTo>
                  <a:pt x="41" y="82"/>
                  <a:pt x="41" y="82"/>
                  <a:pt x="41" y="82"/>
                </a:cubicBezTo>
                <a:lnTo>
                  <a:pt x="41" y="84"/>
                </a:lnTo>
                <a:close/>
                <a:moveTo>
                  <a:pt x="57" y="53"/>
                </a:moveTo>
                <a:cubicBezTo>
                  <a:pt x="57" y="50"/>
                  <a:pt x="57" y="50"/>
                  <a:pt x="57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53"/>
                  <a:pt x="51" y="53"/>
                  <a:pt x="51" y="53"/>
                </a:cubicBezTo>
                <a:cubicBezTo>
                  <a:pt x="51" y="68"/>
                  <a:pt x="51" y="68"/>
                  <a:pt x="51" y="68"/>
                </a:cubicBezTo>
                <a:cubicBezTo>
                  <a:pt x="51" y="72"/>
                  <a:pt x="51" y="72"/>
                  <a:pt x="51" y="72"/>
                </a:cubicBezTo>
                <a:cubicBezTo>
                  <a:pt x="57" y="72"/>
                  <a:pt x="57" y="72"/>
                  <a:pt x="57" y="72"/>
                </a:cubicBezTo>
                <a:cubicBezTo>
                  <a:pt x="57" y="68"/>
                  <a:pt x="57" y="68"/>
                  <a:pt x="57" y="68"/>
                </a:cubicBezTo>
                <a:lnTo>
                  <a:pt x="57" y="53"/>
                </a:lnTo>
                <a:close/>
                <a:moveTo>
                  <a:pt x="63" y="88"/>
                </a:moveTo>
                <a:cubicBezTo>
                  <a:pt x="72" y="88"/>
                  <a:pt x="72" y="88"/>
                  <a:pt x="72" y="88"/>
                </a:cubicBezTo>
                <a:cubicBezTo>
                  <a:pt x="72" y="87"/>
                  <a:pt x="72" y="87"/>
                  <a:pt x="72" y="87"/>
                </a:cubicBezTo>
                <a:cubicBezTo>
                  <a:pt x="63" y="87"/>
                  <a:pt x="63" y="87"/>
                  <a:pt x="63" y="87"/>
                </a:cubicBezTo>
                <a:lnTo>
                  <a:pt x="63" y="88"/>
                </a:lnTo>
                <a:close/>
                <a:moveTo>
                  <a:pt x="69" y="68"/>
                </a:moveTo>
                <a:cubicBezTo>
                  <a:pt x="69" y="56"/>
                  <a:pt x="69" y="56"/>
                  <a:pt x="69" y="56"/>
                </a:cubicBezTo>
                <a:cubicBezTo>
                  <a:pt x="69" y="48"/>
                  <a:pt x="69" y="48"/>
                  <a:pt x="69" y="48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56"/>
                  <a:pt x="62" y="56"/>
                  <a:pt x="62" y="56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72"/>
                  <a:pt x="62" y="72"/>
                  <a:pt x="62" y="72"/>
                </a:cubicBezTo>
                <a:cubicBezTo>
                  <a:pt x="69" y="72"/>
                  <a:pt x="69" y="72"/>
                  <a:pt x="69" y="72"/>
                </a:cubicBezTo>
                <a:lnTo>
                  <a:pt x="69" y="68"/>
                </a:lnTo>
                <a:close/>
                <a:moveTo>
                  <a:pt x="62" y="30"/>
                </a:moveTo>
                <a:cubicBezTo>
                  <a:pt x="47" y="30"/>
                  <a:pt x="47" y="30"/>
                  <a:pt x="47" y="30"/>
                </a:cubicBezTo>
                <a:cubicBezTo>
                  <a:pt x="47" y="34"/>
                  <a:pt x="47" y="34"/>
                  <a:pt x="47" y="34"/>
                </a:cubicBezTo>
                <a:cubicBezTo>
                  <a:pt x="62" y="34"/>
                  <a:pt x="62" y="34"/>
                  <a:pt x="62" y="34"/>
                </a:cubicBezTo>
                <a:lnTo>
                  <a:pt x="62" y="30"/>
                </a:lnTo>
                <a:close/>
                <a:moveTo>
                  <a:pt x="40" y="63"/>
                </a:moveTo>
                <a:cubicBezTo>
                  <a:pt x="40" y="70"/>
                  <a:pt x="40" y="70"/>
                  <a:pt x="40" y="70"/>
                </a:cubicBezTo>
                <a:cubicBezTo>
                  <a:pt x="40" y="72"/>
                  <a:pt x="40" y="72"/>
                  <a:pt x="40" y="72"/>
                </a:cubicBezTo>
                <a:cubicBezTo>
                  <a:pt x="46" y="72"/>
                  <a:pt x="46" y="72"/>
                  <a:pt x="46" y="72"/>
                </a:cubicBezTo>
                <a:cubicBezTo>
                  <a:pt x="46" y="70"/>
                  <a:pt x="46" y="70"/>
                  <a:pt x="46" y="70"/>
                </a:cubicBezTo>
                <a:cubicBezTo>
                  <a:pt x="46" y="63"/>
                  <a:pt x="46" y="63"/>
                  <a:pt x="46" y="63"/>
                </a:cubicBezTo>
                <a:cubicBezTo>
                  <a:pt x="46" y="62"/>
                  <a:pt x="46" y="62"/>
                  <a:pt x="46" y="62"/>
                </a:cubicBezTo>
                <a:cubicBezTo>
                  <a:pt x="40" y="62"/>
                  <a:pt x="40" y="62"/>
                  <a:pt x="40" y="62"/>
                </a:cubicBezTo>
                <a:lnTo>
                  <a:pt x="40" y="63"/>
                </a:lnTo>
                <a:close/>
                <a:moveTo>
                  <a:pt x="40" y="30"/>
                </a:moveTo>
                <a:cubicBezTo>
                  <a:pt x="25" y="30"/>
                  <a:pt x="25" y="30"/>
                  <a:pt x="25" y="30"/>
                </a:cubicBezTo>
                <a:cubicBezTo>
                  <a:pt x="25" y="34"/>
                  <a:pt x="25" y="34"/>
                  <a:pt x="25" y="34"/>
                </a:cubicBezTo>
                <a:cubicBezTo>
                  <a:pt x="40" y="34"/>
                  <a:pt x="40" y="34"/>
                  <a:pt x="40" y="34"/>
                </a:cubicBezTo>
                <a:lnTo>
                  <a:pt x="40" y="30"/>
                </a:lnTo>
                <a:close/>
                <a:moveTo>
                  <a:pt x="28" y="69"/>
                </a:moveTo>
                <a:cubicBezTo>
                  <a:pt x="28" y="72"/>
                  <a:pt x="28" y="72"/>
                  <a:pt x="28" y="72"/>
                </a:cubicBezTo>
                <a:cubicBezTo>
                  <a:pt x="35" y="72"/>
                  <a:pt x="35" y="72"/>
                  <a:pt x="35" y="72"/>
                </a:cubicBezTo>
                <a:cubicBezTo>
                  <a:pt x="35" y="69"/>
                  <a:pt x="35" y="69"/>
                  <a:pt x="35" y="69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53"/>
                  <a:pt x="35" y="53"/>
                  <a:pt x="35" y="53"/>
                </a:cubicBezTo>
                <a:cubicBezTo>
                  <a:pt x="28" y="53"/>
                  <a:pt x="28" y="53"/>
                  <a:pt x="28" y="53"/>
                </a:cubicBezTo>
                <a:cubicBezTo>
                  <a:pt x="28" y="59"/>
                  <a:pt x="28" y="59"/>
                  <a:pt x="28" y="59"/>
                </a:cubicBezTo>
                <a:lnTo>
                  <a:pt x="28" y="69"/>
                </a:lnTo>
                <a:close/>
                <a:moveTo>
                  <a:pt x="23" y="71"/>
                </a:moveTo>
                <a:cubicBezTo>
                  <a:pt x="23" y="67"/>
                  <a:pt x="23" y="67"/>
                  <a:pt x="23" y="67"/>
                </a:cubicBezTo>
                <a:cubicBezTo>
                  <a:pt x="23" y="65"/>
                  <a:pt x="23" y="65"/>
                  <a:pt x="23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7"/>
                  <a:pt x="17" y="67"/>
                  <a:pt x="17" y="67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2"/>
                  <a:pt x="17" y="72"/>
                  <a:pt x="17" y="72"/>
                </a:cubicBezTo>
                <a:cubicBezTo>
                  <a:pt x="23" y="72"/>
                  <a:pt x="23" y="72"/>
                  <a:pt x="23" y="72"/>
                </a:cubicBezTo>
                <a:lnTo>
                  <a:pt x="23" y="71"/>
                </a:lnTo>
                <a:close/>
                <a:moveTo>
                  <a:pt x="38" y="82"/>
                </a:moveTo>
                <a:cubicBezTo>
                  <a:pt x="17" y="82"/>
                  <a:pt x="17" y="82"/>
                  <a:pt x="17" y="82"/>
                </a:cubicBezTo>
                <a:cubicBezTo>
                  <a:pt x="17" y="93"/>
                  <a:pt x="17" y="93"/>
                  <a:pt x="17" y="93"/>
                </a:cubicBezTo>
                <a:cubicBezTo>
                  <a:pt x="38" y="93"/>
                  <a:pt x="38" y="93"/>
                  <a:pt x="38" y="93"/>
                </a:cubicBezTo>
                <a:lnTo>
                  <a:pt x="38" y="82"/>
                </a:lnTo>
                <a:close/>
                <a:moveTo>
                  <a:pt x="47" y="95"/>
                </a:moveTo>
                <a:cubicBezTo>
                  <a:pt x="17" y="95"/>
                  <a:pt x="17" y="95"/>
                  <a:pt x="17" y="95"/>
                </a:cubicBezTo>
                <a:cubicBezTo>
                  <a:pt x="17" y="97"/>
                  <a:pt x="17" y="97"/>
                  <a:pt x="17" y="97"/>
                </a:cubicBezTo>
                <a:cubicBezTo>
                  <a:pt x="47" y="97"/>
                  <a:pt x="47" y="97"/>
                  <a:pt x="47" y="97"/>
                </a:cubicBezTo>
                <a:lnTo>
                  <a:pt x="47" y="95"/>
                </a:lnTo>
                <a:close/>
                <a:moveTo>
                  <a:pt x="51" y="97"/>
                </a:moveTo>
                <a:cubicBezTo>
                  <a:pt x="115" y="97"/>
                  <a:pt x="115" y="97"/>
                  <a:pt x="115" y="97"/>
                </a:cubicBezTo>
                <a:cubicBezTo>
                  <a:pt x="115" y="95"/>
                  <a:pt x="115" y="95"/>
                  <a:pt x="115" y="95"/>
                </a:cubicBezTo>
                <a:cubicBezTo>
                  <a:pt x="51" y="95"/>
                  <a:pt x="51" y="95"/>
                  <a:pt x="51" y="95"/>
                </a:cubicBezTo>
                <a:lnTo>
                  <a:pt x="51" y="97"/>
                </a:lnTo>
                <a:close/>
                <a:moveTo>
                  <a:pt x="54" y="93"/>
                </a:moveTo>
                <a:cubicBezTo>
                  <a:pt x="115" y="93"/>
                  <a:pt x="115" y="93"/>
                  <a:pt x="115" y="93"/>
                </a:cubicBezTo>
                <a:cubicBezTo>
                  <a:pt x="115" y="91"/>
                  <a:pt x="115" y="91"/>
                  <a:pt x="115" y="91"/>
                </a:cubicBezTo>
                <a:cubicBezTo>
                  <a:pt x="54" y="91"/>
                  <a:pt x="54" y="91"/>
                  <a:pt x="54" y="91"/>
                </a:cubicBezTo>
                <a:lnTo>
                  <a:pt x="54" y="93"/>
                </a:lnTo>
                <a:close/>
                <a:moveTo>
                  <a:pt x="86" y="88"/>
                </a:moveTo>
                <a:cubicBezTo>
                  <a:pt x="115" y="88"/>
                  <a:pt x="115" y="88"/>
                  <a:pt x="115" y="88"/>
                </a:cubicBezTo>
                <a:cubicBezTo>
                  <a:pt x="115" y="87"/>
                  <a:pt x="115" y="87"/>
                  <a:pt x="115" y="87"/>
                </a:cubicBezTo>
                <a:cubicBezTo>
                  <a:pt x="86" y="87"/>
                  <a:pt x="86" y="87"/>
                  <a:pt x="86" y="87"/>
                </a:cubicBezTo>
                <a:lnTo>
                  <a:pt x="86" y="88"/>
                </a:lnTo>
                <a:close/>
                <a:moveTo>
                  <a:pt x="79" y="84"/>
                </a:moveTo>
                <a:cubicBezTo>
                  <a:pt x="115" y="84"/>
                  <a:pt x="115" y="84"/>
                  <a:pt x="115" y="84"/>
                </a:cubicBezTo>
                <a:cubicBezTo>
                  <a:pt x="115" y="82"/>
                  <a:pt x="115" y="82"/>
                  <a:pt x="115" y="82"/>
                </a:cubicBezTo>
                <a:cubicBezTo>
                  <a:pt x="79" y="82"/>
                  <a:pt x="79" y="82"/>
                  <a:pt x="79" y="82"/>
                </a:cubicBezTo>
                <a:lnTo>
                  <a:pt x="79" y="84"/>
                </a:lnTo>
                <a:close/>
                <a:moveTo>
                  <a:pt x="130" y="11"/>
                </a:moveTo>
                <a:cubicBezTo>
                  <a:pt x="130" y="109"/>
                  <a:pt x="130" y="109"/>
                  <a:pt x="130" y="109"/>
                </a:cubicBezTo>
                <a:cubicBezTo>
                  <a:pt x="132" y="109"/>
                  <a:pt x="132" y="109"/>
                  <a:pt x="132" y="109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28" y="114"/>
                  <a:pt x="128" y="114"/>
                  <a:pt x="128" y="114"/>
                </a:cubicBezTo>
                <a:cubicBezTo>
                  <a:pt x="128" y="114"/>
                  <a:pt x="128" y="114"/>
                  <a:pt x="128" y="114"/>
                </a:cubicBezTo>
                <a:cubicBezTo>
                  <a:pt x="68" y="114"/>
                  <a:pt x="68" y="114"/>
                  <a:pt x="68" y="114"/>
                </a:cubicBezTo>
                <a:cubicBezTo>
                  <a:pt x="90" y="125"/>
                  <a:pt x="90" y="125"/>
                  <a:pt x="90" y="125"/>
                </a:cubicBezTo>
                <a:cubicBezTo>
                  <a:pt x="91" y="125"/>
                  <a:pt x="91" y="125"/>
                  <a:pt x="91" y="125"/>
                </a:cubicBezTo>
                <a:cubicBezTo>
                  <a:pt x="93" y="125"/>
                  <a:pt x="94" y="126"/>
                  <a:pt x="94" y="127"/>
                </a:cubicBezTo>
                <a:cubicBezTo>
                  <a:pt x="94" y="129"/>
                  <a:pt x="93" y="130"/>
                  <a:pt x="91" y="130"/>
                </a:cubicBezTo>
                <a:cubicBezTo>
                  <a:pt x="90" y="130"/>
                  <a:pt x="89" y="129"/>
                  <a:pt x="89" y="127"/>
                </a:cubicBezTo>
                <a:cubicBezTo>
                  <a:pt x="89" y="127"/>
                  <a:pt x="89" y="127"/>
                  <a:pt x="89" y="127"/>
                </a:cubicBezTo>
                <a:cubicBezTo>
                  <a:pt x="67" y="117"/>
                  <a:pt x="67" y="117"/>
                  <a:pt x="67" y="117"/>
                </a:cubicBezTo>
                <a:cubicBezTo>
                  <a:pt x="67" y="125"/>
                  <a:pt x="67" y="125"/>
                  <a:pt x="67" y="125"/>
                </a:cubicBezTo>
                <a:cubicBezTo>
                  <a:pt x="68" y="126"/>
                  <a:pt x="68" y="126"/>
                  <a:pt x="68" y="127"/>
                </a:cubicBezTo>
                <a:cubicBezTo>
                  <a:pt x="68" y="129"/>
                  <a:pt x="67" y="130"/>
                  <a:pt x="66" y="130"/>
                </a:cubicBezTo>
                <a:cubicBezTo>
                  <a:pt x="64" y="130"/>
                  <a:pt x="63" y="129"/>
                  <a:pt x="63" y="127"/>
                </a:cubicBezTo>
                <a:cubicBezTo>
                  <a:pt x="63" y="126"/>
                  <a:pt x="64" y="126"/>
                  <a:pt x="64" y="125"/>
                </a:cubicBezTo>
                <a:cubicBezTo>
                  <a:pt x="64" y="117"/>
                  <a:pt x="64" y="117"/>
                  <a:pt x="64" y="117"/>
                </a:cubicBezTo>
                <a:cubicBezTo>
                  <a:pt x="42" y="127"/>
                  <a:pt x="42" y="127"/>
                  <a:pt x="42" y="127"/>
                </a:cubicBezTo>
                <a:cubicBezTo>
                  <a:pt x="42" y="127"/>
                  <a:pt x="42" y="127"/>
                  <a:pt x="42" y="127"/>
                </a:cubicBezTo>
                <a:cubicBezTo>
                  <a:pt x="42" y="129"/>
                  <a:pt x="41" y="130"/>
                  <a:pt x="40" y="130"/>
                </a:cubicBezTo>
                <a:cubicBezTo>
                  <a:pt x="38" y="130"/>
                  <a:pt x="37" y="129"/>
                  <a:pt x="37" y="127"/>
                </a:cubicBezTo>
                <a:cubicBezTo>
                  <a:pt x="37" y="126"/>
                  <a:pt x="38" y="125"/>
                  <a:pt x="40" y="125"/>
                </a:cubicBezTo>
                <a:cubicBezTo>
                  <a:pt x="40" y="125"/>
                  <a:pt x="41" y="125"/>
                  <a:pt x="41" y="125"/>
                </a:cubicBezTo>
                <a:cubicBezTo>
                  <a:pt x="64" y="114"/>
                  <a:pt x="64" y="114"/>
                  <a:pt x="64" y="114"/>
                </a:cubicBezTo>
                <a:cubicBezTo>
                  <a:pt x="3" y="114"/>
                  <a:pt x="3" y="114"/>
                  <a:pt x="3" y="114"/>
                </a:cubicBezTo>
                <a:cubicBezTo>
                  <a:pt x="3" y="114"/>
                  <a:pt x="3" y="114"/>
                  <a:pt x="3" y="114"/>
                </a:cubicBezTo>
                <a:cubicBezTo>
                  <a:pt x="3" y="114"/>
                  <a:pt x="3" y="114"/>
                  <a:pt x="3" y="11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09"/>
                  <a:pt x="0" y="109"/>
                  <a:pt x="0" y="109"/>
                </a:cubicBezTo>
                <a:cubicBezTo>
                  <a:pt x="2" y="109"/>
                  <a:pt x="2" y="109"/>
                  <a:pt x="2" y="109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0"/>
                  <a:pt x="0" y="0"/>
                  <a:pt x="0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11"/>
                  <a:pt x="132" y="11"/>
                  <a:pt x="132" y="11"/>
                </a:cubicBezTo>
                <a:lnTo>
                  <a:pt x="130" y="11"/>
                </a:lnTo>
                <a:close/>
                <a:moveTo>
                  <a:pt x="12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09"/>
                  <a:pt x="6" y="109"/>
                  <a:pt x="6" y="109"/>
                </a:cubicBezTo>
                <a:cubicBezTo>
                  <a:pt x="126" y="109"/>
                  <a:pt x="126" y="109"/>
                  <a:pt x="126" y="109"/>
                </a:cubicBezTo>
                <a:lnTo>
                  <a:pt x="126" y="14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540661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8" grpId="0" animBg="1"/>
      <p:bldP spid="57" grpId="0" animBg="1"/>
      <p:bldP spid="23" grpId="0"/>
      <p:bldP spid="24" grpId="0"/>
      <p:bldP spid="15" grpId="0"/>
      <p:bldP spid="18" grpId="0"/>
      <p:bldP spid="19" grpId="0"/>
      <p:bldP spid="20" grpId="0"/>
      <p:bldP spid="22" grpId="0" animBg="1"/>
      <p:bldP spid="25" grpId="0" animBg="1"/>
      <p:bldP spid="26" grpId="0" animBg="1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0"/>
          <p:cNvSpPr>
            <a:spLocks/>
          </p:cNvSpPr>
          <p:nvPr/>
        </p:nvSpPr>
        <p:spPr bwMode="auto">
          <a:xfrm>
            <a:off x="4146230" y="2589483"/>
            <a:ext cx="1949770" cy="1690203"/>
          </a:xfrm>
          <a:custGeom>
            <a:avLst/>
            <a:gdLst>
              <a:gd name="T0" fmla="*/ 0 w 646"/>
              <a:gd name="T1" fmla="*/ 279 h 560"/>
              <a:gd name="T2" fmla="*/ 161 w 646"/>
              <a:gd name="T3" fmla="*/ 0 h 560"/>
              <a:gd name="T4" fmla="*/ 484 w 646"/>
              <a:gd name="T5" fmla="*/ 0 h 560"/>
              <a:gd name="T6" fmla="*/ 646 w 646"/>
              <a:gd name="T7" fmla="*/ 279 h 560"/>
              <a:gd name="T8" fmla="*/ 484 w 646"/>
              <a:gd name="T9" fmla="*/ 560 h 560"/>
              <a:gd name="T10" fmla="*/ 161 w 646"/>
              <a:gd name="T11" fmla="*/ 560 h 560"/>
              <a:gd name="T12" fmla="*/ 0 w 646"/>
              <a:gd name="T13" fmla="*/ 279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6" h="560">
                <a:moveTo>
                  <a:pt x="0" y="279"/>
                </a:moveTo>
                <a:lnTo>
                  <a:pt x="161" y="0"/>
                </a:lnTo>
                <a:lnTo>
                  <a:pt x="484" y="0"/>
                </a:lnTo>
                <a:lnTo>
                  <a:pt x="646" y="279"/>
                </a:lnTo>
                <a:lnTo>
                  <a:pt x="484" y="560"/>
                </a:lnTo>
                <a:lnTo>
                  <a:pt x="161" y="560"/>
                </a:lnTo>
                <a:lnTo>
                  <a:pt x="0" y="2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6" name="Freeform 57"/>
          <p:cNvSpPr>
            <a:spLocks/>
          </p:cNvSpPr>
          <p:nvPr/>
        </p:nvSpPr>
        <p:spPr bwMode="auto">
          <a:xfrm>
            <a:off x="1098442" y="2590992"/>
            <a:ext cx="1952788" cy="1687186"/>
          </a:xfrm>
          <a:custGeom>
            <a:avLst/>
            <a:gdLst>
              <a:gd name="T0" fmla="*/ 0 w 647"/>
              <a:gd name="T1" fmla="*/ 280 h 559"/>
              <a:gd name="T2" fmla="*/ 161 w 647"/>
              <a:gd name="T3" fmla="*/ 0 h 559"/>
              <a:gd name="T4" fmla="*/ 484 w 647"/>
              <a:gd name="T5" fmla="*/ 0 h 559"/>
              <a:gd name="T6" fmla="*/ 647 w 647"/>
              <a:gd name="T7" fmla="*/ 280 h 559"/>
              <a:gd name="T8" fmla="*/ 484 w 647"/>
              <a:gd name="T9" fmla="*/ 559 h 559"/>
              <a:gd name="T10" fmla="*/ 161 w 647"/>
              <a:gd name="T11" fmla="*/ 559 h 559"/>
              <a:gd name="T12" fmla="*/ 0 w 647"/>
              <a:gd name="T13" fmla="*/ 28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559">
                <a:moveTo>
                  <a:pt x="0" y="280"/>
                </a:moveTo>
                <a:lnTo>
                  <a:pt x="161" y="0"/>
                </a:lnTo>
                <a:lnTo>
                  <a:pt x="484" y="0"/>
                </a:lnTo>
                <a:lnTo>
                  <a:pt x="647" y="280"/>
                </a:lnTo>
                <a:lnTo>
                  <a:pt x="484" y="559"/>
                </a:lnTo>
                <a:lnTo>
                  <a:pt x="161" y="559"/>
                </a:lnTo>
                <a:lnTo>
                  <a:pt x="0" y="2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7" name="Freeform 64"/>
          <p:cNvSpPr>
            <a:spLocks/>
          </p:cNvSpPr>
          <p:nvPr/>
        </p:nvSpPr>
        <p:spPr bwMode="auto">
          <a:xfrm>
            <a:off x="7205452" y="2590992"/>
            <a:ext cx="1952788" cy="1687186"/>
          </a:xfrm>
          <a:custGeom>
            <a:avLst/>
            <a:gdLst>
              <a:gd name="T0" fmla="*/ 0 w 647"/>
              <a:gd name="T1" fmla="*/ 280 h 559"/>
              <a:gd name="T2" fmla="*/ 161 w 647"/>
              <a:gd name="T3" fmla="*/ 0 h 559"/>
              <a:gd name="T4" fmla="*/ 484 w 647"/>
              <a:gd name="T5" fmla="*/ 0 h 559"/>
              <a:gd name="T6" fmla="*/ 647 w 647"/>
              <a:gd name="T7" fmla="*/ 280 h 559"/>
              <a:gd name="T8" fmla="*/ 484 w 647"/>
              <a:gd name="T9" fmla="*/ 559 h 559"/>
              <a:gd name="T10" fmla="*/ 161 w 647"/>
              <a:gd name="T11" fmla="*/ 559 h 559"/>
              <a:gd name="T12" fmla="*/ 0 w 647"/>
              <a:gd name="T13" fmla="*/ 28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559">
                <a:moveTo>
                  <a:pt x="0" y="280"/>
                </a:moveTo>
                <a:lnTo>
                  <a:pt x="161" y="0"/>
                </a:lnTo>
                <a:lnTo>
                  <a:pt x="484" y="0"/>
                </a:lnTo>
                <a:lnTo>
                  <a:pt x="647" y="280"/>
                </a:lnTo>
                <a:lnTo>
                  <a:pt x="484" y="559"/>
                </a:lnTo>
                <a:lnTo>
                  <a:pt x="161" y="559"/>
                </a:lnTo>
                <a:lnTo>
                  <a:pt x="0" y="28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8" name="Freeform 71"/>
          <p:cNvSpPr>
            <a:spLocks/>
          </p:cNvSpPr>
          <p:nvPr/>
        </p:nvSpPr>
        <p:spPr bwMode="auto">
          <a:xfrm>
            <a:off x="8744587" y="3434584"/>
            <a:ext cx="1952788" cy="1687186"/>
          </a:xfrm>
          <a:custGeom>
            <a:avLst/>
            <a:gdLst>
              <a:gd name="T0" fmla="*/ 0 w 647"/>
              <a:gd name="T1" fmla="*/ 280 h 559"/>
              <a:gd name="T2" fmla="*/ 161 w 647"/>
              <a:gd name="T3" fmla="*/ 0 h 559"/>
              <a:gd name="T4" fmla="*/ 484 w 647"/>
              <a:gd name="T5" fmla="*/ 0 h 559"/>
              <a:gd name="T6" fmla="*/ 647 w 647"/>
              <a:gd name="T7" fmla="*/ 280 h 559"/>
              <a:gd name="T8" fmla="*/ 484 w 647"/>
              <a:gd name="T9" fmla="*/ 559 h 559"/>
              <a:gd name="T10" fmla="*/ 161 w 647"/>
              <a:gd name="T11" fmla="*/ 559 h 559"/>
              <a:gd name="T12" fmla="*/ 0 w 647"/>
              <a:gd name="T13" fmla="*/ 28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559">
                <a:moveTo>
                  <a:pt x="0" y="280"/>
                </a:moveTo>
                <a:lnTo>
                  <a:pt x="161" y="0"/>
                </a:lnTo>
                <a:lnTo>
                  <a:pt x="484" y="0"/>
                </a:lnTo>
                <a:lnTo>
                  <a:pt x="647" y="280"/>
                </a:lnTo>
                <a:lnTo>
                  <a:pt x="484" y="559"/>
                </a:lnTo>
                <a:lnTo>
                  <a:pt x="161" y="559"/>
                </a:lnTo>
                <a:lnTo>
                  <a:pt x="0" y="2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9" name="Freeform 78"/>
          <p:cNvSpPr>
            <a:spLocks/>
          </p:cNvSpPr>
          <p:nvPr/>
        </p:nvSpPr>
        <p:spPr bwMode="auto">
          <a:xfrm>
            <a:off x="5670125" y="3431565"/>
            <a:ext cx="1949770" cy="1693223"/>
          </a:xfrm>
          <a:custGeom>
            <a:avLst/>
            <a:gdLst>
              <a:gd name="T0" fmla="*/ 0 w 646"/>
              <a:gd name="T1" fmla="*/ 281 h 561"/>
              <a:gd name="T2" fmla="*/ 161 w 646"/>
              <a:gd name="T3" fmla="*/ 0 h 561"/>
              <a:gd name="T4" fmla="*/ 484 w 646"/>
              <a:gd name="T5" fmla="*/ 0 h 561"/>
              <a:gd name="T6" fmla="*/ 646 w 646"/>
              <a:gd name="T7" fmla="*/ 281 h 561"/>
              <a:gd name="T8" fmla="*/ 484 w 646"/>
              <a:gd name="T9" fmla="*/ 561 h 561"/>
              <a:gd name="T10" fmla="*/ 161 w 646"/>
              <a:gd name="T11" fmla="*/ 561 h 561"/>
              <a:gd name="T12" fmla="*/ 0 w 646"/>
              <a:gd name="T13" fmla="*/ 281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6" h="561">
                <a:moveTo>
                  <a:pt x="0" y="281"/>
                </a:moveTo>
                <a:lnTo>
                  <a:pt x="161" y="0"/>
                </a:lnTo>
                <a:lnTo>
                  <a:pt x="484" y="0"/>
                </a:lnTo>
                <a:lnTo>
                  <a:pt x="646" y="281"/>
                </a:lnTo>
                <a:lnTo>
                  <a:pt x="484" y="561"/>
                </a:lnTo>
                <a:lnTo>
                  <a:pt x="161" y="561"/>
                </a:lnTo>
                <a:lnTo>
                  <a:pt x="0" y="28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0" name="Freeform 85"/>
          <p:cNvSpPr>
            <a:spLocks/>
          </p:cNvSpPr>
          <p:nvPr/>
        </p:nvSpPr>
        <p:spPr bwMode="auto">
          <a:xfrm>
            <a:off x="2622336" y="3434585"/>
            <a:ext cx="1952789" cy="1687185"/>
          </a:xfrm>
          <a:custGeom>
            <a:avLst/>
            <a:gdLst>
              <a:gd name="T0" fmla="*/ 0 w 647"/>
              <a:gd name="T1" fmla="*/ 280 h 559"/>
              <a:gd name="T2" fmla="*/ 161 w 647"/>
              <a:gd name="T3" fmla="*/ 0 h 559"/>
              <a:gd name="T4" fmla="*/ 484 w 647"/>
              <a:gd name="T5" fmla="*/ 0 h 559"/>
              <a:gd name="T6" fmla="*/ 647 w 647"/>
              <a:gd name="T7" fmla="*/ 280 h 559"/>
              <a:gd name="T8" fmla="*/ 484 w 647"/>
              <a:gd name="T9" fmla="*/ 559 h 559"/>
              <a:gd name="T10" fmla="*/ 161 w 647"/>
              <a:gd name="T11" fmla="*/ 559 h 559"/>
              <a:gd name="T12" fmla="*/ 0 w 647"/>
              <a:gd name="T13" fmla="*/ 28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559">
                <a:moveTo>
                  <a:pt x="0" y="280"/>
                </a:moveTo>
                <a:lnTo>
                  <a:pt x="161" y="0"/>
                </a:lnTo>
                <a:lnTo>
                  <a:pt x="484" y="0"/>
                </a:lnTo>
                <a:lnTo>
                  <a:pt x="647" y="280"/>
                </a:lnTo>
                <a:lnTo>
                  <a:pt x="484" y="559"/>
                </a:lnTo>
                <a:lnTo>
                  <a:pt x="161" y="559"/>
                </a:lnTo>
                <a:lnTo>
                  <a:pt x="0" y="28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1" name="Rectangle 52"/>
          <p:cNvSpPr/>
          <p:nvPr/>
        </p:nvSpPr>
        <p:spPr>
          <a:xfrm>
            <a:off x="1520839" y="3588785"/>
            <a:ext cx="11079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66773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 smtClean="0">
                <a:solidFill>
                  <a:srgbClr val="FFFFFF"/>
                </a:solidFill>
                <a:latin typeface="+mj-lt"/>
                <a:ea typeface="Open Sans" pitchFamily="34" charset="0"/>
                <a:cs typeface="Helvetica Light"/>
              </a:rPr>
              <a:t>标题文本</a:t>
            </a:r>
            <a:endParaRPr lang="en-US" sz="1800" dirty="0">
              <a:solidFill>
                <a:srgbClr val="FFFFFF"/>
              </a:solidFill>
              <a:latin typeface="+mj-lt"/>
              <a:ea typeface="Open Sans" pitchFamily="34" charset="0"/>
              <a:cs typeface="Helvetica Light"/>
            </a:endParaRPr>
          </a:p>
        </p:txBody>
      </p:sp>
      <p:sp>
        <p:nvSpPr>
          <p:cNvPr id="32" name="Rectangle 53"/>
          <p:cNvSpPr/>
          <p:nvPr/>
        </p:nvSpPr>
        <p:spPr>
          <a:xfrm>
            <a:off x="3044733" y="4437662"/>
            <a:ext cx="11079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66773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FFFFFF"/>
                </a:solidFill>
                <a:ea typeface="Open Sans" pitchFamily="34" charset="0"/>
                <a:cs typeface="Helvetica Light"/>
              </a:rPr>
              <a:t>标题文本</a:t>
            </a:r>
            <a:endParaRPr lang="en-US" altLang="zh-CN" sz="1800" dirty="0">
              <a:solidFill>
                <a:srgbClr val="FFFFFF"/>
              </a:solidFill>
              <a:ea typeface="Open Sans" pitchFamily="34" charset="0"/>
              <a:cs typeface="Helvetica Light"/>
            </a:endParaRPr>
          </a:p>
        </p:txBody>
      </p:sp>
      <p:sp>
        <p:nvSpPr>
          <p:cNvPr id="33" name="Rectangle 54"/>
          <p:cNvSpPr/>
          <p:nvPr/>
        </p:nvSpPr>
        <p:spPr>
          <a:xfrm>
            <a:off x="9166984" y="4437662"/>
            <a:ext cx="11079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66773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FFFFFF"/>
                </a:solidFill>
                <a:ea typeface="Open Sans" pitchFamily="34" charset="0"/>
                <a:cs typeface="Helvetica Light"/>
              </a:rPr>
              <a:t>标题文本</a:t>
            </a:r>
            <a:endParaRPr lang="en-US" altLang="zh-CN" sz="1800" dirty="0">
              <a:solidFill>
                <a:srgbClr val="FFFFFF"/>
              </a:solidFill>
              <a:ea typeface="Open Sans" pitchFamily="34" charset="0"/>
              <a:cs typeface="Helvetica Light"/>
            </a:endParaRPr>
          </a:p>
        </p:txBody>
      </p:sp>
      <p:sp>
        <p:nvSpPr>
          <p:cNvPr id="34" name="Rectangle 55"/>
          <p:cNvSpPr/>
          <p:nvPr/>
        </p:nvSpPr>
        <p:spPr>
          <a:xfrm>
            <a:off x="7627848" y="3588785"/>
            <a:ext cx="11079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66773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FFFFFF"/>
                </a:solidFill>
                <a:ea typeface="Open Sans" pitchFamily="34" charset="0"/>
                <a:cs typeface="Helvetica Light"/>
              </a:rPr>
              <a:t>标题文本</a:t>
            </a:r>
            <a:endParaRPr lang="en-US" altLang="zh-CN" sz="1800" dirty="0">
              <a:solidFill>
                <a:srgbClr val="FFFFFF"/>
              </a:solidFill>
              <a:ea typeface="Open Sans" pitchFamily="34" charset="0"/>
              <a:cs typeface="Helvetica Light"/>
            </a:endParaRPr>
          </a:p>
        </p:txBody>
      </p:sp>
      <p:sp>
        <p:nvSpPr>
          <p:cNvPr id="35" name="Rectangle 56"/>
          <p:cNvSpPr/>
          <p:nvPr/>
        </p:nvSpPr>
        <p:spPr>
          <a:xfrm>
            <a:off x="6091012" y="4437662"/>
            <a:ext cx="11079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66773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FFFFFF"/>
                </a:solidFill>
                <a:ea typeface="Open Sans" pitchFamily="34" charset="0"/>
                <a:cs typeface="Helvetica Light"/>
              </a:rPr>
              <a:t>标题文本</a:t>
            </a:r>
            <a:endParaRPr lang="en-US" altLang="zh-CN" sz="1800" dirty="0">
              <a:solidFill>
                <a:srgbClr val="FFFFFF"/>
              </a:solidFill>
              <a:ea typeface="Open Sans" pitchFamily="34" charset="0"/>
              <a:cs typeface="Helvetica Light"/>
            </a:endParaRPr>
          </a:p>
        </p:txBody>
      </p:sp>
      <p:sp>
        <p:nvSpPr>
          <p:cNvPr id="36" name="Rectangle 57"/>
          <p:cNvSpPr/>
          <p:nvPr/>
        </p:nvSpPr>
        <p:spPr>
          <a:xfrm>
            <a:off x="4567118" y="3588785"/>
            <a:ext cx="110799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66773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FFFFFF"/>
                </a:solidFill>
                <a:ea typeface="Open Sans" pitchFamily="34" charset="0"/>
                <a:cs typeface="Helvetica Light"/>
              </a:rPr>
              <a:t>标题文本</a:t>
            </a:r>
            <a:endParaRPr lang="en-US" altLang="zh-CN" sz="1800" dirty="0">
              <a:solidFill>
                <a:srgbClr val="FFFFFF"/>
              </a:solidFill>
              <a:ea typeface="Open Sans" pitchFamily="34" charset="0"/>
              <a:cs typeface="Helvetica Light"/>
            </a:endParaRPr>
          </a:p>
        </p:txBody>
      </p:sp>
      <p:sp>
        <p:nvSpPr>
          <p:cNvPr id="37" name="Rectangle 60"/>
          <p:cNvSpPr/>
          <p:nvPr/>
        </p:nvSpPr>
        <p:spPr>
          <a:xfrm>
            <a:off x="623392" y="5446910"/>
            <a:ext cx="209613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Rectangle 61"/>
          <p:cNvSpPr/>
          <p:nvPr/>
        </p:nvSpPr>
        <p:spPr>
          <a:xfrm>
            <a:off x="2933152" y="1753888"/>
            <a:ext cx="209519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9" name="Straight Arrow Connector 63"/>
          <p:cNvCxnSpPr/>
          <p:nvPr/>
        </p:nvCxnSpPr>
        <p:spPr>
          <a:xfrm flipH="1">
            <a:off x="2768931" y="5175110"/>
            <a:ext cx="313200" cy="543600"/>
          </a:xfrm>
          <a:prstGeom prst="straightConnector1">
            <a:avLst/>
          </a:prstGeom>
          <a:ln w="15875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65"/>
          <p:cNvCxnSpPr/>
          <p:nvPr/>
        </p:nvCxnSpPr>
        <p:spPr>
          <a:xfrm flipV="1">
            <a:off x="2570475" y="1997388"/>
            <a:ext cx="313349" cy="541854"/>
          </a:xfrm>
          <a:prstGeom prst="straightConnector1">
            <a:avLst/>
          </a:prstGeom>
          <a:ln w="1587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67"/>
          <p:cNvSpPr/>
          <p:nvPr/>
        </p:nvSpPr>
        <p:spPr>
          <a:xfrm>
            <a:off x="3676791" y="5446910"/>
            <a:ext cx="209613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Rectangle 68"/>
          <p:cNvSpPr/>
          <p:nvPr/>
        </p:nvSpPr>
        <p:spPr>
          <a:xfrm>
            <a:off x="6017031" y="1753888"/>
            <a:ext cx="209519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3" name="Straight Arrow Connector 69"/>
          <p:cNvCxnSpPr/>
          <p:nvPr/>
        </p:nvCxnSpPr>
        <p:spPr>
          <a:xfrm flipH="1">
            <a:off x="5822330" y="5175110"/>
            <a:ext cx="313200" cy="543600"/>
          </a:xfrm>
          <a:prstGeom prst="straightConnector1">
            <a:avLst/>
          </a:prstGeom>
          <a:ln w="15875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70"/>
          <p:cNvCxnSpPr/>
          <p:nvPr/>
        </p:nvCxnSpPr>
        <p:spPr>
          <a:xfrm flipV="1">
            <a:off x="5654354" y="1997388"/>
            <a:ext cx="313349" cy="541854"/>
          </a:xfrm>
          <a:prstGeom prst="straightConnector1">
            <a:avLst/>
          </a:prstGeom>
          <a:ln w="15875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74"/>
          <p:cNvSpPr/>
          <p:nvPr/>
        </p:nvSpPr>
        <p:spPr>
          <a:xfrm>
            <a:off x="6672064" y="5446910"/>
            <a:ext cx="21587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Rectangle 75"/>
          <p:cNvSpPr/>
          <p:nvPr/>
        </p:nvSpPr>
        <p:spPr>
          <a:xfrm>
            <a:off x="9074934" y="1753888"/>
            <a:ext cx="209519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7" name="Straight Arrow Connector 76"/>
          <p:cNvCxnSpPr/>
          <p:nvPr/>
        </p:nvCxnSpPr>
        <p:spPr>
          <a:xfrm flipH="1">
            <a:off x="8880233" y="5175110"/>
            <a:ext cx="313200" cy="543600"/>
          </a:xfrm>
          <a:prstGeom prst="straightConnector1">
            <a:avLst/>
          </a:prstGeom>
          <a:ln w="158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77"/>
          <p:cNvCxnSpPr/>
          <p:nvPr/>
        </p:nvCxnSpPr>
        <p:spPr>
          <a:xfrm flipV="1">
            <a:off x="8712257" y="1997388"/>
            <a:ext cx="313349" cy="541854"/>
          </a:xfrm>
          <a:prstGeom prst="straightConnector1">
            <a:avLst/>
          </a:prstGeom>
          <a:ln w="15875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42"/>
          <p:cNvSpPr>
            <a:spLocks noEditPoints="1"/>
          </p:cNvSpPr>
          <p:nvPr/>
        </p:nvSpPr>
        <p:spPr bwMode="auto">
          <a:xfrm>
            <a:off x="1818664" y="3030347"/>
            <a:ext cx="512345" cy="513382"/>
          </a:xfrm>
          <a:custGeom>
            <a:avLst/>
            <a:gdLst>
              <a:gd name="T0" fmla="*/ 23 w 209"/>
              <a:gd name="T1" fmla="*/ 84 h 209"/>
              <a:gd name="T2" fmla="*/ 186 w 209"/>
              <a:gd name="T3" fmla="*/ 71 h 209"/>
              <a:gd name="T4" fmla="*/ 13 w 209"/>
              <a:gd name="T5" fmla="*/ 192 h 209"/>
              <a:gd name="T6" fmla="*/ 196 w 209"/>
              <a:gd name="T7" fmla="*/ 179 h 209"/>
              <a:gd name="T8" fmla="*/ 13 w 209"/>
              <a:gd name="T9" fmla="*/ 192 h 209"/>
              <a:gd name="T10" fmla="*/ 205 w 209"/>
              <a:gd name="T11" fmla="*/ 209 h 209"/>
              <a:gd name="T12" fmla="*/ 4 w 209"/>
              <a:gd name="T13" fmla="*/ 196 h 209"/>
              <a:gd name="T14" fmla="*/ 182 w 209"/>
              <a:gd name="T15" fmla="*/ 98 h 209"/>
              <a:gd name="T16" fmla="*/ 159 w 209"/>
              <a:gd name="T17" fmla="*/ 88 h 209"/>
              <a:gd name="T18" fmla="*/ 162 w 209"/>
              <a:gd name="T19" fmla="*/ 98 h 209"/>
              <a:gd name="T20" fmla="*/ 159 w 209"/>
              <a:gd name="T21" fmla="*/ 166 h 209"/>
              <a:gd name="T22" fmla="*/ 182 w 209"/>
              <a:gd name="T23" fmla="*/ 175 h 209"/>
              <a:gd name="T24" fmla="*/ 179 w 209"/>
              <a:gd name="T25" fmla="*/ 166 h 209"/>
              <a:gd name="T26" fmla="*/ 182 w 209"/>
              <a:gd name="T27" fmla="*/ 98 h 209"/>
              <a:gd name="T28" fmla="*/ 49 w 209"/>
              <a:gd name="T29" fmla="*/ 88 h 209"/>
              <a:gd name="T30" fmla="*/ 27 w 209"/>
              <a:gd name="T31" fmla="*/ 98 h 209"/>
              <a:gd name="T32" fmla="*/ 30 w 209"/>
              <a:gd name="T33" fmla="*/ 166 h 209"/>
              <a:gd name="T34" fmla="*/ 27 w 209"/>
              <a:gd name="T35" fmla="*/ 175 h 209"/>
              <a:gd name="T36" fmla="*/ 49 w 209"/>
              <a:gd name="T37" fmla="*/ 166 h 209"/>
              <a:gd name="T38" fmla="*/ 47 w 209"/>
              <a:gd name="T39" fmla="*/ 98 h 209"/>
              <a:gd name="T40" fmla="*/ 138 w 209"/>
              <a:gd name="T41" fmla="*/ 98 h 209"/>
              <a:gd name="T42" fmla="*/ 115 w 209"/>
              <a:gd name="T43" fmla="*/ 88 h 209"/>
              <a:gd name="T44" fmla="*/ 118 w 209"/>
              <a:gd name="T45" fmla="*/ 98 h 209"/>
              <a:gd name="T46" fmla="*/ 115 w 209"/>
              <a:gd name="T47" fmla="*/ 166 h 209"/>
              <a:gd name="T48" fmla="*/ 138 w 209"/>
              <a:gd name="T49" fmla="*/ 175 h 209"/>
              <a:gd name="T50" fmla="*/ 135 w 209"/>
              <a:gd name="T51" fmla="*/ 166 h 209"/>
              <a:gd name="T52" fmla="*/ 138 w 209"/>
              <a:gd name="T53" fmla="*/ 98 h 209"/>
              <a:gd name="T54" fmla="*/ 94 w 209"/>
              <a:gd name="T55" fmla="*/ 88 h 209"/>
              <a:gd name="T56" fmla="*/ 71 w 209"/>
              <a:gd name="T57" fmla="*/ 98 h 209"/>
              <a:gd name="T58" fmla="*/ 74 w 209"/>
              <a:gd name="T59" fmla="*/ 166 h 209"/>
              <a:gd name="T60" fmla="*/ 71 w 209"/>
              <a:gd name="T61" fmla="*/ 175 h 209"/>
              <a:gd name="T62" fmla="*/ 94 w 209"/>
              <a:gd name="T63" fmla="*/ 166 h 209"/>
              <a:gd name="T64" fmla="*/ 91 w 209"/>
              <a:gd name="T65" fmla="*/ 98 h 209"/>
              <a:gd name="T66" fmla="*/ 209 w 209"/>
              <a:gd name="T67" fmla="*/ 67 h 209"/>
              <a:gd name="T68" fmla="*/ 104 w 209"/>
              <a:gd name="T69" fmla="*/ 0 h 209"/>
              <a:gd name="T70" fmla="*/ 116 w 209"/>
              <a:gd name="T71" fmla="*/ 46 h 209"/>
              <a:gd name="T72" fmla="*/ 93 w 209"/>
              <a:gd name="T73" fmla="*/ 46 h 209"/>
              <a:gd name="T74" fmla="*/ 116 w 209"/>
              <a:gd name="T75" fmla="*/ 46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9" h="209">
                <a:moveTo>
                  <a:pt x="186" y="84"/>
                </a:moveTo>
                <a:cubicBezTo>
                  <a:pt x="23" y="84"/>
                  <a:pt x="23" y="84"/>
                  <a:pt x="23" y="84"/>
                </a:cubicBezTo>
                <a:cubicBezTo>
                  <a:pt x="23" y="71"/>
                  <a:pt x="23" y="71"/>
                  <a:pt x="23" y="71"/>
                </a:cubicBezTo>
                <a:cubicBezTo>
                  <a:pt x="186" y="71"/>
                  <a:pt x="186" y="71"/>
                  <a:pt x="186" y="71"/>
                </a:cubicBezTo>
                <a:lnTo>
                  <a:pt x="186" y="84"/>
                </a:lnTo>
                <a:close/>
                <a:moveTo>
                  <a:pt x="13" y="192"/>
                </a:moveTo>
                <a:cubicBezTo>
                  <a:pt x="196" y="192"/>
                  <a:pt x="196" y="192"/>
                  <a:pt x="196" y="192"/>
                </a:cubicBezTo>
                <a:cubicBezTo>
                  <a:pt x="196" y="179"/>
                  <a:pt x="196" y="179"/>
                  <a:pt x="196" y="179"/>
                </a:cubicBezTo>
                <a:cubicBezTo>
                  <a:pt x="13" y="179"/>
                  <a:pt x="13" y="179"/>
                  <a:pt x="13" y="179"/>
                </a:cubicBezTo>
                <a:lnTo>
                  <a:pt x="13" y="192"/>
                </a:lnTo>
                <a:close/>
                <a:moveTo>
                  <a:pt x="4" y="209"/>
                </a:moveTo>
                <a:cubicBezTo>
                  <a:pt x="205" y="209"/>
                  <a:pt x="205" y="209"/>
                  <a:pt x="205" y="209"/>
                </a:cubicBezTo>
                <a:cubicBezTo>
                  <a:pt x="205" y="196"/>
                  <a:pt x="205" y="196"/>
                  <a:pt x="205" y="196"/>
                </a:cubicBezTo>
                <a:cubicBezTo>
                  <a:pt x="4" y="196"/>
                  <a:pt x="4" y="196"/>
                  <a:pt x="4" y="196"/>
                </a:cubicBezTo>
                <a:lnTo>
                  <a:pt x="4" y="209"/>
                </a:lnTo>
                <a:close/>
                <a:moveTo>
                  <a:pt x="182" y="98"/>
                </a:moveTo>
                <a:cubicBezTo>
                  <a:pt x="182" y="88"/>
                  <a:pt x="182" y="88"/>
                  <a:pt x="182" y="88"/>
                </a:cubicBezTo>
                <a:cubicBezTo>
                  <a:pt x="159" y="88"/>
                  <a:pt x="159" y="88"/>
                  <a:pt x="159" y="88"/>
                </a:cubicBezTo>
                <a:cubicBezTo>
                  <a:pt x="159" y="98"/>
                  <a:pt x="159" y="98"/>
                  <a:pt x="159" y="98"/>
                </a:cubicBezTo>
                <a:cubicBezTo>
                  <a:pt x="162" y="98"/>
                  <a:pt x="162" y="98"/>
                  <a:pt x="162" y="98"/>
                </a:cubicBezTo>
                <a:cubicBezTo>
                  <a:pt x="162" y="166"/>
                  <a:pt x="162" y="166"/>
                  <a:pt x="162" y="166"/>
                </a:cubicBezTo>
                <a:cubicBezTo>
                  <a:pt x="159" y="166"/>
                  <a:pt x="159" y="166"/>
                  <a:pt x="159" y="166"/>
                </a:cubicBezTo>
                <a:cubicBezTo>
                  <a:pt x="159" y="175"/>
                  <a:pt x="159" y="175"/>
                  <a:pt x="159" y="175"/>
                </a:cubicBezTo>
                <a:cubicBezTo>
                  <a:pt x="182" y="175"/>
                  <a:pt x="182" y="175"/>
                  <a:pt x="182" y="175"/>
                </a:cubicBezTo>
                <a:cubicBezTo>
                  <a:pt x="182" y="166"/>
                  <a:pt x="182" y="166"/>
                  <a:pt x="182" y="166"/>
                </a:cubicBezTo>
                <a:cubicBezTo>
                  <a:pt x="179" y="166"/>
                  <a:pt x="179" y="166"/>
                  <a:pt x="179" y="166"/>
                </a:cubicBezTo>
                <a:cubicBezTo>
                  <a:pt x="179" y="98"/>
                  <a:pt x="179" y="98"/>
                  <a:pt x="179" y="98"/>
                </a:cubicBezTo>
                <a:lnTo>
                  <a:pt x="182" y="98"/>
                </a:lnTo>
                <a:close/>
                <a:moveTo>
                  <a:pt x="49" y="98"/>
                </a:moveTo>
                <a:cubicBezTo>
                  <a:pt x="49" y="88"/>
                  <a:pt x="49" y="88"/>
                  <a:pt x="49" y="88"/>
                </a:cubicBezTo>
                <a:cubicBezTo>
                  <a:pt x="27" y="88"/>
                  <a:pt x="27" y="88"/>
                  <a:pt x="27" y="88"/>
                </a:cubicBezTo>
                <a:cubicBezTo>
                  <a:pt x="27" y="98"/>
                  <a:pt x="27" y="98"/>
                  <a:pt x="27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0" y="166"/>
                  <a:pt x="30" y="166"/>
                  <a:pt x="30" y="166"/>
                </a:cubicBezTo>
                <a:cubicBezTo>
                  <a:pt x="27" y="166"/>
                  <a:pt x="27" y="166"/>
                  <a:pt x="27" y="166"/>
                </a:cubicBezTo>
                <a:cubicBezTo>
                  <a:pt x="27" y="175"/>
                  <a:pt x="27" y="175"/>
                  <a:pt x="27" y="175"/>
                </a:cubicBezTo>
                <a:cubicBezTo>
                  <a:pt x="49" y="175"/>
                  <a:pt x="49" y="175"/>
                  <a:pt x="49" y="175"/>
                </a:cubicBezTo>
                <a:cubicBezTo>
                  <a:pt x="49" y="166"/>
                  <a:pt x="49" y="166"/>
                  <a:pt x="49" y="166"/>
                </a:cubicBezTo>
                <a:cubicBezTo>
                  <a:pt x="47" y="166"/>
                  <a:pt x="47" y="166"/>
                  <a:pt x="47" y="166"/>
                </a:cubicBezTo>
                <a:cubicBezTo>
                  <a:pt x="47" y="98"/>
                  <a:pt x="47" y="98"/>
                  <a:pt x="47" y="98"/>
                </a:cubicBezTo>
                <a:lnTo>
                  <a:pt x="49" y="98"/>
                </a:lnTo>
                <a:close/>
                <a:moveTo>
                  <a:pt x="138" y="98"/>
                </a:moveTo>
                <a:cubicBezTo>
                  <a:pt x="138" y="88"/>
                  <a:pt x="138" y="88"/>
                  <a:pt x="138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5" y="98"/>
                  <a:pt x="115" y="98"/>
                  <a:pt x="115" y="98"/>
                </a:cubicBezTo>
                <a:cubicBezTo>
                  <a:pt x="118" y="98"/>
                  <a:pt x="118" y="98"/>
                  <a:pt x="118" y="98"/>
                </a:cubicBezTo>
                <a:cubicBezTo>
                  <a:pt x="118" y="166"/>
                  <a:pt x="118" y="166"/>
                  <a:pt x="118" y="166"/>
                </a:cubicBezTo>
                <a:cubicBezTo>
                  <a:pt x="115" y="166"/>
                  <a:pt x="115" y="166"/>
                  <a:pt x="115" y="166"/>
                </a:cubicBezTo>
                <a:cubicBezTo>
                  <a:pt x="115" y="175"/>
                  <a:pt x="115" y="175"/>
                  <a:pt x="115" y="175"/>
                </a:cubicBezTo>
                <a:cubicBezTo>
                  <a:pt x="138" y="175"/>
                  <a:pt x="138" y="175"/>
                  <a:pt x="138" y="175"/>
                </a:cubicBezTo>
                <a:cubicBezTo>
                  <a:pt x="138" y="166"/>
                  <a:pt x="138" y="166"/>
                  <a:pt x="138" y="166"/>
                </a:cubicBezTo>
                <a:cubicBezTo>
                  <a:pt x="135" y="166"/>
                  <a:pt x="135" y="166"/>
                  <a:pt x="135" y="166"/>
                </a:cubicBezTo>
                <a:cubicBezTo>
                  <a:pt x="135" y="98"/>
                  <a:pt x="135" y="98"/>
                  <a:pt x="135" y="98"/>
                </a:cubicBezTo>
                <a:lnTo>
                  <a:pt x="138" y="98"/>
                </a:lnTo>
                <a:close/>
                <a:moveTo>
                  <a:pt x="94" y="98"/>
                </a:moveTo>
                <a:cubicBezTo>
                  <a:pt x="94" y="88"/>
                  <a:pt x="94" y="88"/>
                  <a:pt x="94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98"/>
                  <a:pt x="71" y="98"/>
                  <a:pt x="71" y="98"/>
                </a:cubicBezTo>
                <a:cubicBezTo>
                  <a:pt x="74" y="98"/>
                  <a:pt x="74" y="98"/>
                  <a:pt x="74" y="98"/>
                </a:cubicBezTo>
                <a:cubicBezTo>
                  <a:pt x="74" y="166"/>
                  <a:pt x="74" y="166"/>
                  <a:pt x="74" y="166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71" y="175"/>
                  <a:pt x="71" y="175"/>
                  <a:pt x="71" y="175"/>
                </a:cubicBezTo>
                <a:cubicBezTo>
                  <a:pt x="94" y="175"/>
                  <a:pt x="94" y="175"/>
                  <a:pt x="94" y="175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98"/>
                  <a:pt x="91" y="98"/>
                  <a:pt x="91" y="98"/>
                </a:cubicBezTo>
                <a:lnTo>
                  <a:pt x="94" y="98"/>
                </a:lnTo>
                <a:close/>
                <a:moveTo>
                  <a:pt x="209" y="67"/>
                </a:moveTo>
                <a:cubicBezTo>
                  <a:pt x="0" y="67"/>
                  <a:pt x="0" y="67"/>
                  <a:pt x="0" y="67"/>
                </a:cubicBezTo>
                <a:cubicBezTo>
                  <a:pt x="104" y="0"/>
                  <a:pt x="104" y="0"/>
                  <a:pt x="104" y="0"/>
                </a:cubicBezTo>
                <a:lnTo>
                  <a:pt x="209" y="67"/>
                </a:lnTo>
                <a:close/>
                <a:moveTo>
                  <a:pt x="116" y="46"/>
                </a:moveTo>
                <a:cubicBezTo>
                  <a:pt x="116" y="40"/>
                  <a:pt x="111" y="35"/>
                  <a:pt x="104" y="35"/>
                </a:cubicBezTo>
                <a:cubicBezTo>
                  <a:pt x="98" y="35"/>
                  <a:pt x="93" y="40"/>
                  <a:pt x="93" y="46"/>
                </a:cubicBezTo>
                <a:cubicBezTo>
                  <a:pt x="93" y="53"/>
                  <a:pt x="98" y="58"/>
                  <a:pt x="104" y="58"/>
                </a:cubicBezTo>
                <a:cubicBezTo>
                  <a:pt x="111" y="58"/>
                  <a:pt x="116" y="53"/>
                  <a:pt x="116" y="4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58"/>
          <p:cNvSpPr>
            <a:spLocks noEditPoints="1"/>
          </p:cNvSpPr>
          <p:nvPr/>
        </p:nvSpPr>
        <p:spPr bwMode="auto">
          <a:xfrm>
            <a:off x="3375746" y="3863662"/>
            <a:ext cx="445969" cy="476045"/>
          </a:xfrm>
          <a:custGeom>
            <a:avLst/>
            <a:gdLst>
              <a:gd name="T0" fmla="*/ 91 w 182"/>
              <a:gd name="T1" fmla="*/ 146 h 194"/>
              <a:gd name="T2" fmla="*/ 92 w 182"/>
              <a:gd name="T3" fmla="*/ 134 h 194"/>
              <a:gd name="T4" fmla="*/ 15 w 182"/>
              <a:gd name="T5" fmla="*/ 126 h 194"/>
              <a:gd name="T6" fmla="*/ 141 w 182"/>
              <a:gd name="T7" fmla="*/ 126 h 194"/>
              <a:gd name="T8" fmla="*/ 83 w 182"/>
              <a:gd name="T9" fmla="*/ 184 h 194"/>
              <a:gd name="T10" fmla="*/ 83 w 182"/>
              <a:gd name="T11" fmla="*/ 177 h 194"/>
              <a:gd name="T12" fmla="*/ 134 w 182"/>
              <a:gd name="T13" fmla="*/ 126 h 194"/>
              <a:gd name="T14" fmla="*/ 101 w 182"/>
              <a:gd name="T15" fmla="*/ 124 h 194"/>
              <a:gd name="T16" fmla="*/ 88 w 182"/>
              <a:gd name="T17" fmla="*/ 100 h 194"/>
              <a:gd name="T18" fmla="*/ 92 w 182"/>
              <a:gd name="T19" fmla="*/ 110 h 194"/>
              <a:gd name="T20" fmla="*/ 98 w 182"/>
              <a:gd name="T21" fmla="*/ 92 h 194"/>
              <a:gd name="T22" fmla="*/ 78 w 182"/>
              <a:gd name="T23" fmla="*/ 84 h 194"/>
              <a:gd name="T24" fmla="*/ 60 w 182"/>
              <a:gd name="T25" fmla="*/ 108 h 194"/>
              <a:gd name="T26" fmla="*/ 78 w 182"/>
              <a:gd name="T27" fmla="*/ 128 h 194"/>
              <a:gd name="T28" fmla="*/ 72 w 182"/>
              <a:gd name="T29" fmla="*/ 137 h 194"/>
              <a:gd name="T30" fmla="*/ 59 w 182"/>
              <a:gd name="T31" fmla="*/ 139 h 194"/>
              <a:gd name="T32" fmla="*/ 78 w 182"/>
              <a:gd name="T33" fmla="*/ 161 h 194"/>
              <a:gd name="T34" fmla="*/ 88 w 182"/>
              <a:gd name="T35" fmla="*/ 161 h 194"/>
              <a:gd name="T36" fmla="*/ 73 w 182"/>
              <a:gd name="T37" fmla="*/ 108 h 194"/>
              <a:gd name="T38" fmla="*/ 78 w 182"/>
              <a:gd name="T39" fmla="*/ 100 h 194"/>
              <a:gd name="T40" fmla="*/ 139 w 182"/>
              <a:gd name="T41" fmla="*/ 73 h 194"/>
              <a:gd name="T42" fmla="*/ 139 w 182"/>
              <a:gd name="T43" fmla="*/ 80 h 194"/>
              <a:gd name="T44" fmla="*/ 129 w 182"/>
              <a:gd name="T45" fmla="*/ 69 h 194"/>
              <a:gd name="T46" fmla="*/ 129 w 182"/>
              <a:gd name="T47" fmla="*/ 48 h 194"/>
              <a:gd name="T48" fmla="*/ 126 w 182"/>
              <a:gd name="T49" fmla="*/ 57 h 194"/>
              <a:gd name="T50" fmla="*/ 170 w 182"/>
              <a:gd name="T51" fmla="*/ 67 h 194"/>
              <a:gd name="T52" fmla="*/ 118 w 182"/>
              <a:gd name="T53" fmla="*/ 63 h 194"/>
              <a:gd name="T54" fmla="*/ 120 w 182"/>
              <a:gd name="T55" fmla="*/ 42 h 194"/>
              <a:gd name="T56" fmla="*/ 136 w 182"/>
              <a:gd name="T57" fmla="*/ 36 h 194"/>
              <a:gd name="T58" fmla="*/ 149 w 182"/>
              <a:gd name="T59" fmla="*/ 52 h 194"/>
              <a:gd name="T60" fmla="*/ 139 w 182"/>
              <a:gd name="T61" fmla="*/ 53 h 194"/>
              <a:gd name="T62" fmla="*/ 136 w 182"/>
              <a:gd name="T63" fmla="*/ 61 h 194"/>
              <a:gd name="T64" fmla="*/ 149 w 182"/>
              <a:gd name="T65" fmla="*/ 70 h 194"/>
              <a:gd name="T66" fmla="*/ 145 w 182"/>
              <a:gd name="T67" fmla="*/ 88 h 194"/>
              <a:gd name="T68" fmla="*/ 132 w 182"/>
              <a:gd name="T69" fmla="*/ 17 h 194"/>
              <a:gd name="T70" fmla="*/ 132 w 182"/>
              <a:gd name="T71" fmla="*/ 24 h 194"/>
              <a:gd name="T72" fmla="*/ 154 w 182"/>
              <a:gd name="T73" fmla="*/ 112 h 194"/>
              <a:gd name="T74" fmla="*/ 33 w 182"/>
              <a:gd name="T75" fmla="*/ 28 h 194"/>
              <a:gd name="T76" fmla="*/ 36 w 182"/>
              <a:gd name="T77" fmla="*/ 23 h 194"/>
              <a:gd name="T78" fmla="*/ 35 w 182"/>
              <a:gd name="T79" fmla="*/ 71 h 194"/>
              <a:gd name="T80" fmla="*/ 71 w 182"/>
              <a:gd name="T81" fmla="*/ 38 h 194"/>
              <a:gd name="T82" fmla="*/ 77 w 182"/>
              <a:gd name="T83" fmla="*/ 38 h 194"/>
              <a:gd name="T84" fmla="*/ 30 w 182"/>
              <a:gd name="T85" fmla="*/ 76 h 194"/>
              <a:gd name="T86" fmla="*/ 41 w 182"/>
              <a:gd name="T87" fmla="*/ 51 h 194"/>
              <a:gd name="T88" fmla="*/ 44 w 182"/>
              <a:gd name="T89" fmla="*/ 43 h 194"/>
              <a:gd name="T90" fmla="*/ 61 w 182"/>
              <a:gd name="T91" fmla="*/ 56 h 194"/>
              <a:gd name="T92" fmla="*/ 10 w 182"/>
              <a:gd name="T93" fmla="*/ 38 h 194"/>
              <a:gd name="T94" fmla="*/ 52 w 182"/>
              <a:gd name="T95" fmla="*/ 45 h 194"/>
              <a:gd name="T96" fmla="*/ 45 w 182"/>
              <a:gd name="T97" fmla="*/ 35 h 194"/>
              <a:gd name="T98" fmla="*/ 42 w 182"/>
              <a:gd name="T99" fmla="*/ 24 h 194"/>
              <a:gd name="T100" fmla="*/ 51 w 182"/>
              <a:gd name="T101" fmla="*/ 28 h 194"/>
              <a:gd name="T102" fmla="*/ 41 w 182"/>
              <a:gd name="T103" fmla="*/ 17 h 194"/>
              <a:gd name="T104" fmla="*/ 36 w 182"/>
              <a:gd name="T105" fmla="*/ 17 h 194"/>
              <a:gd name="T106" fmla="*/ 27 w 182"/>
              <a:gd name="T107" fmla="*/ 34 h 194"/>
              <a:gd name="T108" fmla="*/ 36 w 182"/>
              <a:gd name="T109" fmla="*/ 51 h 194"/>
              <a:gd name="T110" fmla="*/ 32 w 182"/>
              <a:gd name="T111" fmla="*/ 43 h 194"/>
              <a:gd name="T112" fmla="*/ 27 w 182"/>
              <a:gd name="T113" fmla="*/ 52 h 194"/>
              <a:gd name="T114" fmla="*/ 36 w 182"/>
              <a:gd name="T115" fmla="*/ 62 h 194"/>
              <a:gd name="T116" fmla="*/ 49 w 182"/>
              <a:gd name="T117" fmla="*/ 5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2" h="194">
                <a:moveTo>
                  <a:pt x="92" y="134"/>
                </a:moveTo>
                <a:cubicBezTo>
                  <a:pt x="93" y="135"/>
                  <a:pt x="93" y="137"/>
                  <a:pt x="93" y="139"/>
                </a:cubicBezTo>
                <a:cubicBezTo>
                  <a:pt x="93" y="142"/>
                  <a:pt x="93" y="144"/>
                  <a:pt x="91" y="146"/>
                </a:cubicBezTo>
                <a:cubicBezTo>
                  <a:pt x="90" y="147"/>
                  <a:pt x="89" y="148"/>
                  <a:pt x="88" y="148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90" y="132"/>
                  <a:pt x="91" y="133"/>
                  <a:pt x="92" y="134"/>
                </a:cubicBezTo>
                <a:close/>
                <a:moveTo>
                  <a:pt x="150" y="126"/>
                </a:moveTo>
                <a:cubicBezTo>
                  <a:pt x="150" y="163"/>
                  <a:pt x="120" y="194"/>
                  <a:pt x="83" y="194"/>
                </a:cubicBezTo>
                <a:cubicBezTo>
                  <a:pt x="46" y="194"/>
                  <a:pt x="15" y="163"/>
                  <a:pt x="15" y="126"/>
                </a:cubicBezTo>
                <a:cubicBezTo>
                  <a:pt x="15" y="89"/>
                  <a:pt x="46" y="59"/>
                  <a:pt x="83" y="59"/>
                </a:cubicBezTo>
                <a:cubicBezTo>
                  <a:pt x="120" y="59"/>
                  <a:pt x="150" y="89"/>
                  <a:pt x="150" y="126"/>
                </a:cubicBezTo>
                <a:close/>
                <a:moveTo>
                  <a:pt x="141" y="126"/>
                </a:moveTo>
                <a:cubicBezTo>
                  <a:pt x="141" y="94"/>
                  <a:pt x="115" y="69"/>
                  <a:pt x="83" y="69"/>
                </a:cubicBezTo>
                <a:cubicBezTo>
                  <a:pt x="51" y="69"/>
                  <a:pt x="25" y="94"/>
                  <a:pt x="25" y="126"/>
                </a:cubicBezTo>
                <a:cubicBezTo>
                  <a:pt x="25" y="158"/>
                  <a:pt x="51" y="184"/>
                  <a:pt x="83" y="184"/>
                </a:cubicBezTo>
                <a:cubicBezTo>
                  <a:pt x="115" y="184"/>
                  <a:pt x="141" y="158"/>
                  <a:pt x="141" y="126"/>
                </a:cubicBezTo>
                <a:close/>
                <a:moveTo>
                  <a:pt x="134" y="126"/>
                </a:moveTo>
                <a:cubicBezTo>
                  <a:pt x="134" y="155"/>
                  <a:pt x="111" y="177"/>
                  <a:pt x="83" y="177"/>
                </a:cubicBezTo>
                <a:cubicBezTo>
                  <a:pt x="55" y="177"/>
                  <a:pt x="32" y="155"/>
                  <a:pt x="32" y="126"/>
                </a:cubicBezTo>
                <a:cubicBezTo>
                  <a:pt x="32" y="98"/>
                  <a:pt x="55" y="75"/>
                  <a:pt x="83" y="75"/>
                </a:cubicBezTo>
                <a:cubicBezTo>
                  <a:pt x="111" y="75"/>
                  <a:pt x="134" y="98"/>
                  <a:pt x="134" y="126"/>
                </a:cubicBezTo>
                <a:close/>
                <a:moveTo>
                  <a:pt x="107" y="139"/>
                </a:moveTo>
                <a:cubicBezTo>
                  <a:pt x="107" y="136"/>
                  <a:pt x="106" y="133"/>
                  <a:pt x="105" y="131"/>
                </a:cubicBezTo>
                <a:cubicBezTo>
                  <a:pt x="104" y="128"/>
                  <a:pt x="103" y="126"/>
                  <a:pt x="101" y="124"/>
                </a:cubicBezTo>
                <a:cubicBezTo>
                  <a:pt x="99" y="123"/>
                  <a:pt x="97" y="121"/>
                  <a:pt x="94" y="120"/>
                </a:cubicBezTo>
                <a:cubicBezTo>
                  <a:pt x="93" y="119"/>
                  <a:pt x="91" y="119"/>
                  <a:pt x="88" y="118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8" y="101"/>
                  <a:pt x="89" y="101"/>
                  <a:pt x="90" y="102"/>
                </a:cubicBezTo>
                <a:cubicBezTo>
                  <a:pt x="91" y="103"/>
                  <a:pt x="91" y="105"/>
                  <a:pt x="92" y="108"/>
                </a:cubicBezTo>
                <a:cubicBezTo>
                  <a:pt x="92" y="110"/>
                  <a:pt x="92" y="110"/>
                  <a:pt x="92" y="110"/>
                </a:cubicBezTo>
                <a:cubicBezTo>
                  <a:pt x="105" y="108"/>
                  <a:pt x="105" y="108"/>
                  <a:pt x="105" y="108"/>
                </a:cubicBezTo>
                <a:cubicBezTo>
                  <a:pt x="105" y="106"/>
                  <a:pt x="105" y="106"/>
                  <a:pt x="105" y="106"/>
                </a:cubicBezTo>
                <a:cubicBezTo>
                  <a:pt x="104" y="100"/>
                  <a:pt x="102" y="96"/>
                  <a:pt x="98" y="92"/>
                </a:cubicBezTo>
                <a:cubicBezTo>
                  <a:pt x="95" y="90"/>
                  <a:pt x="92" y="89"/>
                  <a:pt x="88" y="88"/>
                </a:cubicBezTo>
                <a:cubicBezTo>
                  <a:pt x="88" y="84"/>
                  <a:pt x="88" y="84"/>
                  <a:pt x="88" y="84"/>
                </a:cubicBezTo>
                <a:cubicBezTo>
                  <a:pt x="78" y="84"/>
                  <a:pt x="78" y="84"/>
                  <a:pt x="78" y="84"/>
                </a:cubicBezTo>
                <a:cubicBezTo>
                  <a:pt x="78" y="88"/>
                  <a:pt x="78" y="88"/>
                  <a:pt x="78" y="88"/>
                </a:cubicBezTo>
                <a:cubicBezTo>
                  <a:pt x="73" y="89"/>
                  <a:pt x="70" y="90"/>
                  <a:pt x="67" y="93"/>
                </a:cubicBezTo>
                <a:cubicBezTo>
                  <a:pt x="63" y="97"/>
                  <a:pt x="60" y="102"/>
                  <a:pt x="60" y="108"/>
                </a:cubicBezTo>
                <a:cubicBezTo>
                  <a:pt x="60" y="112"/>
                  <a:pt x="61" y="115"/>
                  <a:pt x="63" y="118"/>
                </a:cubicBezTo>
                <a:cubicBezTo>
                  <a:pt x="64" y="121"/>
                  <a:pt x="66" y="123"/>
                  <a:pt x="69" y="125"/>
                </a:cubicBezTo>
                <a:cubicBezTo>
                  <a:pt x="72" y="126"/>
                  <a:pt x="75" y="128"/>
                  <a:pt x="78" y="128"/>
                </a:cubicBezTo>
                <a:cubicBezTo>
                  <a:pt x="78" y="148"/>
                  <a:pt x="78" y="148"/>
                  <a:pt x="78" y="148"/>
                </a:cubicBezTo>
                <a:cubicBezTo>
                  <a:pt x="77" y="148"/>
                  <a:pt x="76" y="147"/>
                  <a:pt x="75" y="145"/>
                </a:cubicBezTo>
                <a:cubicBezTo>
                  <a:pt x="73" y="144"/>
                  <a:pt x="72" y="141"/>
                  <a:pt x="72" y="137"/>
                </a:cubicBezTo>
                <a:cubicBezTo>
                  <a:pt x="71" y="135"/>
                  <a:pt x="71" y="135"/>
                  <a:pt x="71" y="135"/>
                </a:cubicBezTo>
                <a:cubicBezTo>
                  <a:pt x="59" y="137"/>
                  <a:pt x="59" y="137"/>
                  <a:pt x="59" y="137"/>
                </a:cubicBezTo>
                <a:cubicBezTo>
                  <a:pt x="59" y="139"/>
                  <a:pt x="59" y="139"/>
                  <a:pt x="59" y="139"/>
                </a:cubicBezTo>
                <a:cubicBezTo>
                  <a:pt x="59" y="144"/>
                  <a:pt x="60" y="148"/>
                  <a:pt x="62" y="151"/>
                </a:cubicBezTo>
                <a:cubicBezTo>
                  <a:pt x="64" y="154"/>
                  <a:pt x="67" y="156"/>
                  <a:pt x="70" y="158"/>
                </a:cubicBezTo>
                <a:cubicBezTo>
                  <a:pt x="72" y="159"/>
                  <a:pt x="75" y="160"/>
                  <a:pt x="78" y="161"/>
                </a:cubicBezTo>
                <a:cubicBezTo>
                  <a:pt x="78" y="169"/>
                  <a:pt x="78" y="169"/>
                  <a:pt x="78" y="169"/>
                </a:cubicBezTo>
                <a:cubicBezTo>
                  <a:pt x="88" y="169"/>
                  <a:pt x="88" y="169"/>
                  <a:pt x="88" y="169"/>
                </a:cubicBezTo>
                <a:cubicBezTo>
                  <a:pt x="88" y="161"/>
                  <a:pt x="88" y="161"/>
                  <a:pt x="88" y="161"/>
                </a:cubicBezTo>
                <a:cubicBezTo>
                  <a:pt x="93" y="160"/>
                  <a:pt x="97" y="158"/>
                  <a:pt x="101" y="154"/>
                </a:cubicBezTo>
                <a:cubicBezTo>
                  <a:pt x="105" y="150"/>
                  <a:pt x="107" y="145"/>
                  <a:pt x="107" y="139"/>
                </a:cubicBezTo>
                <a:close/>
                <a:moveTo>
                  <a:pt x="73" y="108"/>
                </a:moveTo>
                <a:cubicBezTo>
                  <a:pt x="73" y="110"/>
                  <a:pt x="74" y="111"/>
                  <a:pt x="75" y="113"/>
                </a:cubicBezTo>
                <a:cubicBezTo>
                  <a:pt x="76" y="114"/>
                  <a:pt x="77" y="114"/>
                  <a:pt x="78" y="115"/>
                </a:cubicBezTo>
                <a:cubicBezTo>
                  <a:pt x="78" y="100"/>
                  <a:pt x="78" y="100"/>
                  <a:pt x="78" y="100"/>
                </a:cubicBezTo>
                <a:cubicBezTo>
                  <a:pt x="77" y="101"/>
                  <a:pt x="76" y="101"/>
                  <a:pt x="75" y="102"/>
                </a:cubicBezTo>
                <a:cubicBezTo>
                  <a:pt x="74" y="104"/>
                  <a:pt x="73" y="106"/>
                  <a:pt x="73" y="108"/>
                </a:cubicBezTo>
                <a:close/>
                <a:moveTo>
                  <a:pt x="139" y="73"/>
                </a:moveTo>
                <a:cubicBezTo>
                  <a:pt x="138" y="72"/>
                  <a:pt x="138" y="71"/>
                  <a:pt x="136" y="71"/>
                </a:cubicBezTo>
                <a:cubicBezTo>
                  <a:pt x="136" y="76"/>
                  <a:pt x="136" y="76"/>
                  <a:pt x="136" y="76"/>
                </a:cubicBezTo>
                <a:cubicBezTo>
                  <a:pt x="137" y="77"/>
                  <a:pt x="138" y="79"/>
                  <a:pt x="139" y="80"/>
                </a:cubicBezTo>
                <a:cubicBezTo>
                  <a:pt x="140" y="79"/>
                  <a:pt x="140" y="78"/>
                  <a:pt x="140" y="77"/>
                </a:cubicBezTo>
                <a:cubicBezTo>
                  <a:pt x="140" y="75"/>
                  <a:pt x="140" y="73"/>
                  <a:pt x="139" y="73"/>
                </a:cubicBezTo>
                <a:close/>
                <a:moveTo>
                  <a:pt x="129" y="69"/>
                </a:moveTo>
                <a:cubicBezTo>
                  <a:pt x="128" y="68"/>
                  <a:pt x="127" y="68"/>
                  <a:pt x="126" y="68"/>
                </a:cubicBezTo>
                <a:cubicBezTo>
                  <a:pt x="127" y="68"/>
                  <a:pt x="128" y="69"/>
                  <a:pt x="129" y="69"/>
                </a:cubicBezTo>
                <a:close/>
                <a:moveTo>
                  <a:pt x="129" y="48"/>
                </a:moveTo>
                <a:cubicBezTo>
                  <a:pt x="128" y="48"/>
                  <a:pt x="127" y="48"/>
                  <a:pt x="126" y="49"/>
                </a:cubicBezTo>
                <a:cubicBezTo>
                  <a:pt x="125" y="50"/>
                  <a:pt x="125" y="52"/>
                  <a:pt x="125" y="53"/>
                </a:cubicBezTo>
                <a:cubicBezTo>
                  <a:pt x="125" y="55"/>
                  <a:pt x="125" y="56"/>
                  <a:pt x="126" y="57"/>
                </a:cubicBezTo>
                <a:cubicBezTo>
                  <a:pt x="127" y="58"/>
                  <a:pt x="128" y="58"/>
                  <a:pt x="129" y="59"/>
                </a:cubicBezTo>
                <a:lnTo>
                  <a:pt x="129" y="48"/>
                </a:lnTo>
                <a:close/>
                <a:moveTo>
                  <a:pt x="170" y="67"/>
                </a:moveTo>
                <a:cubicBezTo>
                  <a:pt x="170" y="46"/>
                  <a:pt x="153" y="29"/>
                  <a:pt x="132" y="29"/>
                </a:cubicBezTo>
                <a:cubicBezTo>
                  <a:pt x="116" y="29"/>
                  <a:pt x="102" y="40"/>
                  <a:pt x="96" y="55"/>
                </a:cubicBezTo>
                <a:cubicBezTo>
                  <a:pt x="104" y="56"/>
                  <a:pt x="112" y="59"/>
                  <a:pt x="118" y="63"/>
                </a:cubicBezTo>
                <a:cubicBezTo>
                  <a:pt x="118" y="62"/>
                  <a:pt x="117" y="61"/>
                  <a:pt x="117" y="61"/>
                </a:cubicBezTo>
                <a:cubicBezTo>
                  <a:pt x="116" y="59"/>
                  <a:pt x="115" y="56"/>
                  <a:pt x="115" y="54"/>
                </a:cubicBezTo>
                <a:cubicBezTo>
                  <a:pt x="115" y="49"/>
                  <a:pt x="117" y="45"/>
                  <a:pt x="120" y="42"/>
                </a:cubicBezTo>
                <a:cubicBezTo>
                  <a:pt x="122" y="40"/>
                  <a:pt x="125" y="39"/>
                  <a:pt x="129" y="39"/>
                </a:cubicBezTo>
                <a:cubicBezTo>
                  <a:pt x="129" y="36"/>
                  <a:pt x="129" y="36"/>
                  <a:pt x="129" y="36"/>
                </a:cubicBezTo>
                <a:cubicBezTo>
                  <a:pt x="136" y="36"/>
                  <a:pt x="136" y="36"/>
                  <a:pt x="136" y="36"/>
                </a:cubicBezTo>
                <a:cubicBezTo>
                  <a:pt x="136" y="39"/>
                  <a:pt x="136" y="39"/>
                  <a:pt x="136" y="39"/>
                </a:cubicBezTo>
                <a:cubicBezTo>
                  <a:pt x="139" y="39"/>
                  <a:pt x="141" y="40"/>
                  <a:pt x="143" y="42"/>
                </a:cubicBezTo>
                <a:cubicBezTo>
                  <a:pt x="146" y="44"/>
                  <a:pt x="148" y="48"/>
                  <a:pt x="149" y="52"/>
                </a:cubicBezTo>
                <a:cubicBezTo>
                  <a:pt x="149" y="54"/>
                  <a:pt x="149" y="54"/>
                  <a:pt x="149" y="54"/>
                </a:cubicBezTo>
                <a:cubicBezTo>
                  <a:pt x="139" y="55"/>
                  <a:pt x="139" y="55"/>
                  <a:pt x="139" y="55"/>
                </a:cubicBezTo>
                <a:cubicBezTo>
                  <a:pt x="139" y="53"/>
                  <a:pt x="139" y="53"/>
                  <a:pt x="139" y="53"/>
                </a:cubicBezTo>
                <a:cubicBezTo>
                  <a:pt x="139" y="51"/>
                  <a:pt x="138" y="50"/>
                  <a:pt x="137" y="49"/>
                </a:cubicBezTo>
                <a:cubicBezTo>
                  <a:pt x="137" y="48"/>
                  <a:pt x="136" y="48"/>
                  <a:pt x="136" y="48"/>
                </a:cubicBezTo>
                <a:cubicBezTo>
                  <a:pt x="136" y="61"/>
                  <a:pt x="136" y="61"/>
                  <a:pt x="136" y="61"/>
                </a:cubicBezTo>
                <a:cubicBezTo>
                  <a:pt x="138" y="61"/>
                  <a:pt x="140" y="62"/>
                  <a:pt x="141" y="62"/>
                </a:cubicBezTo>
                <a:cubicBezTo>
                  <a:pt x="143" y="63"/>
                  <a:pt x="144" y="64"/>
                  <a:pt x="146" y="66"/>
                </a:cubicBezTo>
                <a:cubicBezTo>
                  <a:pt x="147" y="67"/>
                  <a:pt x="148" y="68"/>
                  <a:pt x="149" y="70"/>
                </a:cubicBezTo>
                <a:cubicBezTo>
                  <a:pt x="149" y="72"/>
                  <a:pt x="150" y="74"/>
                  <a:pt x="150" y="76"/>
                </a:cubicBezTo>
                <a:cubicBezTo>
                  <a:pt x="150" y="81"/>
                  <a:pt x="148" y="85"/>
                  <a:pt x="145" y="88"/>
                </a:cubicBezTo>
                <a:cubicBezTo>
                  <a:pt x="145" y="88"/>
                  <a:pt x="145" y="88"/>
                  <a:pt x="145" y="88"/>
                </a:cubicBezTo>
                <a:cubicBezTo>
                  <a:pt x="147" y="92"/>
                  <a:pt x="149" y="96"/>
                  <a:pt x="151" y="100"/>
                </a:cubicBezTo>
                <a:cubicBezTo>
                  <a:pt x="162" y="93"/>
                  <a:pt x="170" y="81"/>
                  <a:pt x="170" y="67"/>
                </a:cubicBezTo>
                <a:close/>
                <a:moveTo>
                  <a:pt x="132" y="17"/>
                </a:moveTo>
                <a:cubicBezTo>
                  <a:pt x="109" y="17"/>
                  <a:pt x="90" y="32"/>
                  <a:pt x="84" y="53"/>
                </a:cubicBezTo>
                <a:cubicBezTo>
                  <a:pt x="87" y="53"/>
                  <a:pt x="89" y="53"/>
                  <a:pt x="91" y="54"/>
                </a:cubicBezTo>
                <a:cubicBezTo>
                  <a:pt x="97" y="37"/>
                  <a:pt x="113" y="24"/>
                  <a:pt x="132" y="24"/>
                </a:cubicBezTo>
                <a:cubicBezTo>
                  <a:pt x="156" y="24"/>
                  <a:pt x="175" y="43"/>
                  <a:pt x="175" y="67"/>
                </a:cubicBezTo>
                <a:cubicBezTo>
                  <a:pt x="175" y="83"/>
                  <a:pt x="166" y="97"/>
                  <a:pt x="153" y="105"/>
                </a:cubicBezTo>
                <a:cubicBezTo>
                  <a:pt x="153" y="107"/>
                  <a:pt x="154" y="109"/>
                  <a:pt x="154" y="112"/>
                </a:cubicBezTo>
                <a:cubicBezTo>
                  <a:pt x="171" y="103"/>
                  <a:pt x="182" y="86"/>
                  <a:pt x="182" y="67"/>
                </a:cubicBezTo>
                <a:cubicBezTo>
                  <a:pt x="182" y="40"/>
                  <a:pt x="159" y="17"/>
                  <a:pt x="132" y="17"/>
                </a:cubicBezTo>
                <a:close/>
                <a:moveTo>
                  <a:pt x="33" y="28"/>
                </a:moveTo>
                <a:cubicBezTo>
                  <a:pt x="33" y="29"/>
                  <a:pt x="33" y="30"/>
                  <a:pt x="34" y="31"/>
                </a:cubicBezTo>
                <a:cubicBezTo>
                  <a:pt x="35" y="31"/>
                  <a:pt x="35" y="32"/>
                  <a:pt x="36" y="32"/>
                </a:cubicBezTo>
                <a:cubicBezTo>
                  <a:pt x="36" y="23"/>
                  <a:pt x="36" y="23"/>
                  <a:pt x="36" y="23"/>
                </a:cubicBezTo>
                <a:cubicBezTo>
                  <a:pt x="35" y="24"/>
                  <a:pt x="35" y="24"/>
                  <a:pt x="34" y="25"/>
                </a:cubicBezTo>
                <a:cubicBezTo>
                  <a:pt x="34" y="25"/>
                  <a:pt x="33" y="26"/>
                  <a:pt x="33" y="28"/>
                </a:cubicBezTo>
                <a:close/>
                <a:moveTo>
                  <a:pt x="35" y="71"/>
                </a:moveTo>
                <a:cubicBezTo>
                  <a:pt x="19" y="69"/>
                  <a:pt x="6" y="55"/>
                  <a:pt x="6" y="38"/>
                </a:cubicBezTo>
                <a:cubicBezTo>
                  <a:pt x="6" y="20"/>
                  <a:pt x="20" y="5"/>
                  <a:pt x="39" y="5"/>
                </a:cubicBezTo>
                <a:cubicBezTo>
                  <a:pt x="57" y="5"/>
                  <a:pt x="71" y="20"/>
                  <a:pt x="71" y="38"/>
                </a:cubicBezTo>
                <a:cubicBezTo>
                  <a:pt x="71" y="44"/>
                  <a:pt x="70" y="50"/>
                  <a:pt x="67" y="55"/>
                </a:cubicBezTo>
                <a:cubicBezTo>
                  <a:pt x="69" y="54"/>
                  <a:pt x="71" y="54"/>
                  <a:pt x="73" y="54"/>
                </a:cubicBezTo>
                <a:cubicBezTo>
                  <a:pt x="76" y="49"/>
                  <a:pt x="77" y="44"/>
                  <a:pt x="77" y="38"/>
                </a:cubicBezTo>
                <a:cubicBezTo>
                  <a:pt x="77" y="17"/>
                  <a:pt x="60" y="0"/>
                  <a:pt x="39" y="0"/>
                </a:cubicBezTo>
                <a:cubicBezTo>
                  <a:pt x="17" y="0"/>
                  <a:pt x="0" y="17"/>
                  <a:pt x="0" y="38"/>
                </a:cubicBezTo>
                <a:cubicBezTo>
                  <a:pt x="0" y="56"/>
                  <a:pt x="13" y="72"/>
                  <a:pt x="30" y="76"/>
                </a:cubicBezTo>
                <a:cubicBezTo>
                  <a:pt x="32" y="74"/>
                  <a:pt x="33" y="72"/>
                  <a:pt x="35" y="71"/>
                </a:cubicBezTo>
                <a:close/>
                <a:moveTo>
                  <a:pt x="41" y="41"/>
                </a:moveTo>
                <a:cubicBezTo>
                  <a:pt x="41" y="51"/>
                  <a:pt x="41" y="51"/>
                  <a:pt x="41" y="51"/>
                </a:cubicBezTo>
                <a:cubicBezTo>
                  <a:pt x="42" y="51"/>
                  <a:pt x="43" y="50"/>
                  <a:pt x="43" y="49"/>
                </a:cubicBezTo>
                <a:cubicBezTo>
                  <a:pt x="44" y="48"/>
                  <a:pt x="45" y="47"/>
                  <a:pt x="45" y="46"/>
                </a:cubicBezTo>
                <a:cubicBezTo>
                  <a:pt x="45" y="44"/>
                  <a:pt x="44" y="43"/>
                  <a:pt x="44" y="43"/>
                </a:cubicBezTo>
                <a:cubicBezTo>
                  <a:pt x="43" y="42"/>
                  <a:pt x="43" y="42"/>
                  <a:pt x="41" y="41"/>
                </a:cubicBezTo>
                <a:close/>
                <a:moveTo>
                  <a:pt x="67" y="38"/>
                </a:moveTo>
                <a:cubicBezTo>
                  <a:pt x="67" y="45"/>
                  <a:pt x="65" y="51"/>
                  <a:pt x="61" y="56"/>
                </a:cubicBezTo>
                <a:cubicBezTo>
                  <a:pt x="53" y="59"/>
                  <a:pt x="46" y="63"/>
                  <a:pt x="40" y="67"/>
                </a:cubicBezTo>
                <a:cubicBezTo>
                  <a:pt x="39" y="67"/>
                  <a:pt x="39" y="67"/>
                  <a:pt x="39" y="67"/>
                </a:cubicBezTo>
                <a:cubicBezTo>
                  <a:pt x="23" y="67"/>
                  <a:pt x="10" y="54"/>
                  <a:pt x="10" y="38"/>
                </a:cubicBezTo>
                <a:cubicBezTo>
                  <a:pt x="10" y="22"/>
                  <a:pt x="23" y="9"/>
                  <a:pt x="39" y="9"/>
                </a:cubicBezTo>
                <a:cubicBezTo>
                  <a:pt x="55" y="9"/>
                  <a:pt x="67" y="22"/>
                  <a:pt x="67" y="38"/>
                </a:cubicBezTo>
                <a:close/>
                <a:moveTo>
                  <a:pt x="52" y="45"/>
                </a:moveTo>
                <a:cubicBezTo>
                  <a:pt x="52" y="44"/>
                  <a:pt x="52" y="42"/>
                  <a:pt x="51" y="41"/>
                </a:cubicBezTo>
                <a:cubicBezTo>
                  <a:pt x="51" y="39"/>
                  <a:pt x="50" y="38"/>
                  <a:pt x="49" y="37"/>
                </a:cubicBezTo>
                <a:cubicBezTo>
                  <a:pt x="48" y="36"/>
                  <a:pt x="47" y="35"/>
                  <a:pt x="45" y="35"/>
                </a:cubicBezTo>
                <a:cubicBezTo>
                  <a:pt x="44" y="34"/>
                  <a:pt x="43" y="34"/>
                  <a:pt x="41" y="33"/>
                </a:cubicBezTo>
                <a:cubicBezTo>
                  <a:pt x="41" y="24"/>
                  <a:pt x="41" y="24"/>
                  <a:pt x="41" y="24"/>
                </a:cubicBezTo>
                <a:cubicBezTo>
                  <a:pt x="42" y="24"/>
                  <a:pt x="42" y="24"/>
                  <a:pt x="42" y="24"/>
                </a:cubicBezTo>
                <a:cubicBezTo>
                  <a:pt x="43" y="25"/>
                  <a:pt x="44" y="26"/>
                  <a:pt x="44" y="28"/>
                </a:cubicBezTo>
                <a:cubicBezTo>
                  <a:pt x="44" y="29"/>
                  <a:pt x="44" y="29"/>
                  <a:pt x="44" y="29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7"/>
                  <a:pt x="51" y="27"/>
                  <a:pt x="51" y="27"/>
                </a:cubicBezTo>
                <a:cubicBezTo>
                  <a:pt x="51" y="23"/>
                  <a:pt x="49" y="21"/>
                  <a:pt x="47" y="19"/>
                </a:cubicBezTo>
                <a:cubicBezTo>
                  <a:pt x="46" y="18"/>
                  <a:pt x="44" y="17"/>
                  <a:pt x="41" y="17"/>
                </a:cubicBezTo>
                <a:cubicBezTo>
                  <a:pt x="41" y="14"/>
                  <a:pt x="41" y="14"/>
                  <a:pt x="41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7"/>
                  <a:pt x="36" y="17"/>
                  <a:pt x="36" y="17"/>
                </a:cubicBezTo>
                <a:cubicBezTo>
                  <a:pt x="33" y="17"/>
                  <a:pt x="31" y="18"/>
                  <a:pt x="30" y="19"/>
                </a:cubicBezTo>
                <a:cubicBezTo>
                  <a:pt x="27" y="21"/>
                  <a:pt x="26" y="24"/>
                  <a:pt x="26" y="28"/>
                </a:cubicBezTo>
                <a:cubicBezTo>
                  <a:pt x="26" y="30"/>
                  <a:pt x="26" y="32"/>
                  <a:pt x="27" y="34"/>
                </a:cubicBezTo>
                <a:cubicBezTo>
                  <a:pt x="28" y="35"/>
                  <a:pt x="29" y="36"/>
                  <a:pt x="31" y="37"/>
                </a:cubicBezTo>
                <a:cubicBezTo>
                  <a:pt x="33" y="38"/>
                  <a:pt x="34" y="39"/>
                  <a:pt x="36" y="39"/>
                </a:cubicBezTo>
                <a:cubicBezTo>
                  <a:pt x="36" y="51"/>
                  <a:pt x="36" y="51"/>
                  <a:pt x="36" y="51"/>
                </a:cubicBezTo>
                <a:cubicBezTo>
                  <a:pt x="35" y="50"/>
                  <a:pt x="35" y="50"/>
                  <a:pt x="34" y="49"/>
                </a:cubicBezTo>
                <a:cubicBezTo>
                  <a:pt x="33" y="48"/>
                  <a:pt x="33" y="47"/>
                  <a:pt x="32" y="44"/>
                </a:cubicBezTo>
                <a:cubicBezTo>
                  <a:pt x="32" y="43"/>
                  <a:pt x="32" y="43"/>
                  <a:pt x="32" y="43"/>
                </a:cubicBezTo>
                <a:cubicBezTo>
                  <a:pt x="25" y="44"/>
                  <a:pt x="25" y="44"/>
                  <a:pt x="25" y="44"/>
                </a:cubicBezTo>
                <a:cubicBezTo>
                  <a:pt x="25" y="46"/>
                  <a:pt x="25" y="46"/>
                  <a:pt x="25" y="46"/>
                </a:cubicBezTo>
                <a:cubicBezTo>
                  <a:pt x="25" y="48"/>
                  <a:pt x="26" y="50"/>
                  <a:pt x="27" y="52"/>
                </a:cubicBezTo>
                <a:cubicBezTo>
                  <a:pt x="28" y="54"/>
                  <a:pt x="30" y="55"/>
                  <a:pt x="31" y="56"/>
                </a:cubicBezTo>
                <a:cubicBezTo>
                  <a:pt x="33" y="57"/>
                  <a:pt x="34" y="57"/>
                  <a:pt x="36" y="58"/>
                </a:cubicBezTo>
                <a:cubicBezTo>
                  <a:pt x="36" y="62"/>
                  <a:pt x="36" y="62"/>
                  <a:pt x="36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58"/>
                  <a:pt x="41" y="58"/>
                  <a:pt x="41" y="58"/>
                </a:cubicBezTo>
                <a:cubicBezTo>
                  <a:pt x="44" y="57"/>
                  <a:pt x="47" y="56"/>
                  <a:pt x="49" y="54"/>
                </a:cubicBezTo>
                <a:cubicBezTo>
                  <a:pt x="51" y="52"/>
                  <a:pt x="52" y="49"/>
                  <a:pt x="52" y="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59"/>
          <p:cNvSpPr>
            <a:spLocks noEditPoints="1"/>
          </p:cNvSpPr>
          <p:nvPr/>
        </p:nvSpPr>
        <p:spPr bwMode="auto">
          <a:xfrm>
            <a:off x="4876870" y="3058868"/>
            <a:ext cx="488491" cy="456340"/>
          </a:xfrm>
          <a:custGeom>
            <a:avLst/>
            <a:gdLst>
              <a:gd name="T0" fmla="*/ 22 w 199"/>
              <a:gd name="T1" fmla="*/ 84 h 186"/>
              <a:gd name="T2" fmla="*/ 10 w 199"/>
              <a:gd name="T3" fmla="*/ 69 h 186"/>
              <a:gd name="T4" fmla="*/ 60 w 199"/>
              <a:gd name="T5" fmla="*/ 0 h 186"/>
              <a:gd name="T6" fmla="*/ 71 w 199"/>
              <a:gd name="T7" fmla="*/ 37 h 186"/>
              <a:gd name="T8" fmla="*/ 38 w 199"/>
              <a:gd name="T9" fmla="*/ 82 h 186"/>
              <a:gd name="T10" fmla="*/ 49 w 199"/>
              <a:gd name="T11" fmla="*/ 101 h 186"/>
              <a:gd name="T12" fmla="*/ 39 w 199"/>
              <a:gd name="T13" fmla="*/ 111 h 186"/>
              <a:gd name="T14" fmla="*/ 32 w 199"/>
              <a:gd name="T15" fmla="*/ 92 h 186"/>
              <a:gd name="T16" fmla="*/ 128 w 199"/>
              <a:gd name="T17" fmla="*/ 82 h 186"/>
              <a:gd name="T18" fmla="*/ 68 w 199"/>
              <a:gd name="T19" fmla="*/ 97 h 186"/>
              <a:gd name="T20" fmla="*/ 71 w 199"/>
              <a:gd name="T21" fmla="*/ 101 h 186"/>
              <a:gd name="T22" fmla="*/ 81 w 199"/>
              <a:gd name="T23" fmla="*/ 120 h 186"/>
              <a:gd name="T24" fmla="*/ 100 w 199"/>
              <a:gd name="T25" fmla="*/ 130 h 186"/>
              <a:gd name="T26" fmla="*/ 119 w 199"/>
              <a:gd name="T27" fmla="*/ 140 h 186"/>
              <a:gd name="T28" fmla="*/ 103 w 199"/>
              <a:gd name="T29" fmla="*/ 178 h 186"/>
              <a:gd name="T30" fmla="*/ 124 w 199"/>
              <a:gd name="T31" fmla="*/ 170 h 186"/>
              <a:gd name="T32" fmla="*/ 143 w 199"/>
              <a:gd name="T33" fmla="*/ 160 h 186"/>
              <a:gd name="T34" fmla="*/ 159 w 199"/>
              <a:gd name="T35" fmla="*/ 143 h 186"/>
              <a:gd name="T36" fmla="*/ 168 w 199"/>
              <a:gd name="T37" fmla="*/ 122 h 186"/>
              <a:gd name="T38" fmla="*/ 116 w 199"/>
              <a:gd name="T39" fmla="*/ 143 h 186"/>
              <a:gd name="T40" fmla="*/ 94 w 199"/>
              <a:gd name="T41" fmla="*/ 150 h 186"/>
              <a:gd name="T42" fmla="*/ 80 w 199"/>
              <a:gd name="T43" fmla="*/ 135 h 186"/>
              <a:gd name="T44" fmla="*/ 77 w 199"/>
              <a:gd name="T45" fmla="*/ 123 h 186"/>
              <a:gd name="T46" fmla="*/ 65 w 199"/>
              <a:gd name="T47" fmla="*/ 121 h 186"/>
              <a:gd name="T48" fmla="*/ 51 w 199"/>
              <a:gd name="T49" fmla="*/ 106 h 186"/>
              <a:gd name="T50" fmla="*/ 29 w 199"/>
              <a:gd name="T51" fmla="*/ 143 h 186"/>
              <a:gd name="T52" fmla="*/ 41 w 199"/>
              <a:gd name="T53" fmla="*/ 145 h 186"/>
              <a:gd name="T54" fmla="*/ 55 w 199"/>
              <a:gd name="T55" fmla="*/ 160 h 186"/>
              <a:gd name="T56" fmla="*/ 58 w 199"/>
              <a:gd name="T57" fmla="*/ 172 h 186"/>
              <a:gd name="T58" fmla="*/ 79 w 199"/>
              <a:gd name="T59" fmla="*/ 165 h 186"/>
              <a:gd name="T60" fmla="*/ 94 w 199"/>
              <a:gd name="T61" fmla="*/ 180 h 186"/>
              <a:gd name="T62" fmla="*/ 116 w 199"/>
              <a:gd name="T63" fmla="*/ 143 h 186"/>
              <a:gd name="T64" fmla="*/ 119 w 199"/>
              <a:gd name="T65" fmla="*/ 23 h 186"/>
              <a:gd name="T66" fmla="*/ 59 w 199"/>
              <a:gd name="T67" fmla="*/ 54 h 186"/>
              <a:gd name="T68" fmla="*/ 64 w 199"/>
              <a:gd name="T69" fmla="*/ 92 h 186"/>
              <a:gd name="T70" fmla="*/ 103 w 199"/>
              <a:gd name="T71" fmla="*/ 80 h 186"/>
              <a:gd name="T72" fmla="*/ 160 w 199"/>
              <a:gd name="T73" fmla="*/ 110 h 186"/>
              <a:gd name="T74" fmla="*/ 178 w 199"/>
              <a:gd name="T75" fmla="*/ 83 h 186"/>
              <a:gd name="T76" fmla="*/ 142 w 199"/>
              <a:gd name="T77" fmla="*/ 1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99" h="186">
                <a:moveTo>
                  <a:pt x="27" y="88"/>
                </a:moveTo>
                <a:cubicBezTo>
                  <a:pt x="25" y="87"/>
                  <a:pt x="23" y="86"/>
                  <a:pt x="22" y="84"/>
                </a:cubicBezTo>
                <a:cubicBezTo>
                  <a:pt x="20" y="82"/>
                  <a:pt x="18" y="80"/>
                  <a:pt x="17" y="78"/>
                </a:cubicBezTo>
                <a:cubicBezTo>
                  <a:pt x="15" y="75"/>
                  <a:pt x="13" y="72"/>
                  <a:pt x="10" y="69"/>
                </a:cubicBezTo>
                <a:cubicBezTo>
                  <a:pt x="0" y="60"/>
                  <a:pt x="0" y="60"/>
                  <a:pt x="0" y="60"/>
                </a:cubicBezTo>
                <a:cubicBezTo>
                  <a:pt x="60" y="0"/>
                  <a:pt x="60" y="0"/>
                  <a:pt x="60" y="0"/>
                </a:cubicBezTo>
                <a:cubicBezTo>
                  <a:pt x="88" y="27"/>
                  <a:pt x="88" y="27"/>
                  <a:pt x="88" y="27"/>
                </a:cubicBezTo>
                <a:cubicBezTo>
                  <a:pt x="84" y="29"/>
                  <a:pt x="77" y="33"/>
                  <a:pt x="71" y="37"/>
                </a:cubicBezTo>
                <a:cubicBezTo>
                  <a:pt x="54" y="48"/>
                  <a:pt x="53" y="50"/>
                  <a:pt x="53" y="53"/>
                </a:cubicBezTo>
                <a:cubicBezTo>
                  <a:pt x="52" y="56"/>
                  <a:pt x="45" y="74"/>
                  <a:pt x="38" y="82"/>
                </a:cubicBezTo>
                <a:cubicBezTo>
                  <a:pt x="36" y="86"/>
                  <a:pt x="35" y="90"/>
                  <a:pt x="37" y="93"/>
                </a:cubicBezTo>
                <a:cubicBezTo>
                  <a:pt x="39" y="97"/>
                  <a:pt x="44" y="100"/>
                  <a:pt x="49" y="101"/>
                </a:cubicBezTo>
                <a:cubicBezTo>
                  <a:pt x="49" y="101"/>
                  <a:pt x="48" y="102"/>
                  <a:pt x="47" y="103"/>
                </a:cubicBezTo>
                <a:cubicBezTo>
                  <a:pt x="39" y="111"/>
                  <a:pt x="39" y="111"/>
                  <a:pt x="39" y="111"/>
                </a:cubicBezTo>
                <a:cubicBezTo>
                  <a:pt x="37" y="108"/>
                  <a:pt x="36" y="104"/>
                  <a:pt x="35" y="100"/>
                </a:cubicBezTo>
                <a:cubicBezTo>
                  <a:pt x="34" y="97"/>
                  <a:pt x="33" y="93"/>
                  <a:pt x="32" y="92"/>
                </a:cubicBezTo>
                <a:cubicBezTo>
                  <a:pt x="31" y="90"/>
                  <a:pt x="29" y="89"/>
                  <a:pt x="27" y="88"/>
                </a:cubicBezTo>
                <a:moveTo>
                  <a:pt x="128" y="82"/>
                </a:moveTo>
                <a:cubicBezTo>
                  <a:pt x="106" y="90"/>
                  <a:pt x="88" y="86"/>
                  <a:pt x="83" y="83"/>
                </a:cubicBezTo>
                <a:cubicBezTo>
                  <a:pt x="80" y="87"/>
                  <a:pt x="75" y="92"/>
                  <a:pt x="68" y="97"/>
                </a:cubicBezTo>
                <a:cubicBezTo>
                  <a:pt x="67" y="97"/>
                  <a:pt x="67" y="98"/>
                  <a:pt x="66" y="98"/>
                </a:cubicBezTo>
                <a:cubicBezTo>
                  <a:pt x="68" y="99"/>
                  <a:pt x="69" y="100"/>
                  <a:pt x="71" y="101"/>
                </a:cubicBezTo>
                <a:cubicBezTo>
                  <a:pt x="75" y="105"/>
                  <a:pt x="75" y="111"/>
                  <a:pt x="74" y="116"/>
                </a:cubicBezTo>
                <a:cubicBezTo>
                  <a:pt x="76" y="117"/>
                  <a:pt x="79" y="118"/>
                  <a:pt x="81" y="120"/>
                </a:cubicBezTo>
                <a:cubicBezTo>
                  <a:pt x="82" y="122"/>
                  <a:pt x="84" y="124"/>
                  <a:pt x="84" y="127"/>
                </a:cubicBezTo>
                <a:cubicBezTo>
                  <a:pt x="90" y="125"/>
                  <a:pt x="96" y="126"/>
                  <a:pt x="100" y="130"/>
                </a:cubicBezTo>
                <a:cubicBezTo>
                  <a:pt x="102" y="132"/>
                  <a:pt x="103" y="134"/>
                  <a:pt x="103" y="137"/>
                </a:cubicBezTo>
                <a:cubicBezTo>
                  <a:pt x="109" y="135"/>
                  <a:pt x="115" y="136"/>
                  <a:pt x="119" y="140"/>
                </a:cubicBezTo>
                <a:cubicBezTo>
                  <a:pt x="125" y="146"/>
                  <a:pt x="124" y="156"/>
                  <a:pt x="117" y="163"/>
                </a:cubicBezTo>
                <a:cubicBezTo>
                  <a:pt x="103" y="178"/>
                  <a:pt x="103" y="178"/>
                  <a:pt x="103" y="178"/>
                </a:cubicBezTo>
                <a:cubicBezTo>
                  <a:pt x="108" y="183"/>
                  <a:pt x="116" y="184"/>
                  <a:pt x="121" y="179"/>
                </a:cubicBezTo>
                <a:cubicBezTo>
                  <a:pt x="123" y="177"/>
                  <a:pt x="124" y="173"/>
                  <a:pt x="124" y="170"/>
                </a:cubicBezTo>
                <a:cubicBezTo>
                  <a:pt x="129" y="173"/>
                  <a:pt x="136" y="173"/>
                  <a:pt x="140" y="169"/>
                </a:cubicBezTo>
                <a:cubicBezTo>
                  <a:pt x="143" y="167"/>
                  <a:pt x="143" y="163"/>
                  <a:pt x="143" y="160"/>
                </a:cubicBezTo>
                <a:cubicBezTo>
                  <a:pt x="148" y="163"/>
                  <a:pt x="155" y="163"/>
                  <a:pt x="159" y="159"/>
                </a:cubicBezTo>
                <a:cubicBezTo>
                  <a:pt x="163" y="155"/>
                  <a:pt x="163" y="149"/>
                  <a:pt x="159" y="143"/>
                </a:cubicBezTo>
                <a:cubicBezTo>
                  <a:pt x="163" y="144"/>
                  <a:pt x="167" y="143"/>
                  <a:pt x="169" y="140"/>
                </a:cubicBezTo>
                <a:cubicBezTo>
                  <a:pt x="174" y="136"/>
                  <a:pt x="174" y="128"/>
                  <a:pt x="168" y="122"/>
                </a:cubicBezTo>
                <a:lnTo>
                  <a:pt x="128" y="82"/>
                </a:lnTo>
                <a:close/>
                <a:moveTo>
                  <a:pt x="116" y="143"/>
                </a:moveTo>
                <a:cubicBezTo>
                  <a:pt x="112" y="139"/>
                  <a:pt x="104" y="140"/>
                  <a:pt x="99" y="145"/>
                </a:cubicBezTo>
                <a:cubicBezTo>
                  <a:pt x="94" y="150"/>
                  <a:pt x="94" y="150"/>
                  <a:pt x="94" y="150"/>
                </a:cubicBezTo>
                <a:cubicBezTo>
                  <a:pt x="99" y="145"/>
                  <a:pt x="100" y="137"/>
                  <a:pt x="96" y="133"/>
                </a:cubicBezTo>
                <a:cubicBezTo>
                  <a:pt x="92" y="129"/>
                  <a:pt x="85" y="130"/>
                  <a:pt x="80" y="135"/>
                </a:cubicBezTo>
                <a:cubicBezTo>
                  <a:pt x="75" y="140"/>
                  <a:pt x="75" y="140"/>
                  <a:pt x="75" y="140"/>
                </a:cubicBezTo>
                <a:cubicBezTo>
                  <a:pt x="80" y="135"/>
                  <a:pt x="81" y="127"/>
                  <a:pt x="77" y="123"/>
                </a:cubicBezTo>
                <a:cubicBezTo>
                  <a:pt x="73" y="119"/>
                  <a:pt x="66" y="120"/>
                  <a:pt x="61" y="125"/>
                </a:cubicBezTo>
                <a:cubicBezTo>
                  <a:pt x="65" y="121"/>
                  <a:pt x="65" y="121"/>
                  <a:pt x="65" y="121"/>
                </a:cubicBezTo>
                <a:cubicBezTo>
                  <a:pt x="70" y="116"/>
                  <a:pt x="71" y="108"/>
                  <a:pt x="67" y="104"/>
                </a:cubicBezTo>
                <a:cubicBezTo>
                  <a:pt x="63" y="100"/>
                  <a:pt x="56" y="101"/>
                  <a:pt x="51" y="106"/>
                </a:cubicBezTo>
                <a:cubicBezTo>
                  <a:pt x="31" y="126"/>
                  <a:pt x="31" y="126"/>
                  <a:pt x="31" y="126"/>
                </a:cubicBezTo>
                <a:cubicBezTo>
                  <a:pt x="26" y="131"/>
                  <a:pt x="25" y="139"/>
                  <a:pt x="29" y="143"/>
                </a:cubicBezTo>
                <a:cubicBezTo>
                  <a:pt x="32" y="146"/>
                  <a:pt x="38" y="146"/>
                  <a:pt x="43" y="143"/>
                </a:cubicBezTo>
                <a:cubicBezTo>
                  <a:pt x="41" y="145"/>
                  <a:pt x="41" y="145"/>
                  <a:pt x="41" y="145"/>
                </a:cubicBezTo>
                <a:cubicBezTo>
                  <a:pt x="36" y="150"/>
                  <a:pt x="35" y="158"/>
                  <a:pt x="39" y="162"/>
                </a:cubicBezTo>
                <a:cubicBezTo>
                  <a:pt x="43" y="166"/>
                  <a:pt x="50" y="165"/>
                  <a:pt x="55" y="160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55" y="160"/>
                  <a:pt x="54" y="168"/>
                  <a:pt x="58" y="172"/>
                </a:cubicBezTo>
                <a:cubicBezTo>
                  <a:pt x="62" y="176"/>
                  <a:pt x="70" y="175"/>
                  <a:pt x="75" y="170"/>
                </a:cubicBezTo>
                <a:cubicBezTo>
                  <a:pt x="79" y="165"/>
                  <a:pt x="79" y="165"/>
                  <a:pt x="79" y="165"/>
                </a:cubicBezTo>
                <a:cubicBezTo>
                  <a:pt x="74" y="170"/>
                  <a:pt x="73" y="178"/>
                  <a:pt x="77" y="182"/>
                </a:cubicBezTo>
                <a:cubicBezTo>
                  <a:pt x="81" y="186"/>
                  <a:pt x="89" y="185"/>
                  <a:pt x="94" y="180"/>
                </a:cubicBezTo>
                <a:cubicBezTo>
                  <a:pt x="114" y="160"/>
                  <a:pt x="114" y="160"/>
                  <a:pt x="114" y="160"/>
                </a:cubicBezTo>
                <a:cubicBezTo>
                  <a:pt x="119" y="155"/>
                  <a:pt x="120" y="147"/>
                  <a:pt x="116" y="143"/>
                </a:cubicBezTo>
                <a:moveTo>
                  <a:pt x="142" y="1"/>
                </a:moveTo>
                <a:cubicBezTo>
                  <a:pt x="119" y="23"/>
                  <a:pt x="119" y="23"/>
                  <a:pt x="119" y="23"/>
                </a:cubicBezTo>
                <a:cubicBezTo>
                  <a:pt x="113" y="29"/>
                  <a:pt x="94" y="32"/>
                  <a:pt x="92" y="33"/>
                </a:cubicBezTo>
                <a:cubicBezTo>
                  <a:pt x="89" y="33"/>
                  <a:pt x="59" y="52"/>
                  <a:pt x="59" y="54"/>
                </a:cubicBezTo>
                <a:cubicBezTo>
                  <a:pt x="59" y="56"/>
                  <a:pt x="51" y="76"/>
                  <a:pt x="44" y="86"/>
                </a:cubicBezTo>
                <a:cubicBezTo>
                  <a:pt x="39" y="93"/>
                  <a:pt x="54" y="98"/>
                  <a:pt x="64" y="92"/>
                </a:cubicBezTo>
                <a:cubicBezTo>
                  <a:pt x="76" y="83"/>
                  <a:pt x="82" y="74"/>
                  <a:pt x="82" y="74"/>
                </a:cubicBezTo>
                <a:cubicBezTo>
                  <a:pt x="82" y="74"/>
                  <a:pt x="88" y="79"/>
                  <a:pt x="103" y="80"/>
                </a:cubicBezTo>
                <a:cubicBezTo>
                  <a:pt x="120" y="81"/>
                  <a:pt x="130" y="77"/>
                  <a:pt x="130" y="77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3" y="103"/>
                  <a:pt x="165" y="94"/>
                  <a:pt x="167" y="91"/>
                </a:cubicBezTo>
                <a:cubicBezTo>
                  <a:pt x="170" y="87"/>
                  <a:pt x="174" y="87"/>
                  <a:pt x="178" y="83"/>
                </a:cubicBezTo>
                <a:cubicBezTo>
                  <a:pt x="181" y="79"/>
                  <a:pt x="194" y="63"/>
                  <a:pt x="199" y="58"/>
                </a:cubicBezTo>
                <a:lnTo>
                  <a:pt x="142" y="1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3"/>
          <p:cNvSpPr>
            <a:spLocks noEditPoints="1"/>
          </p:cNvSpPr>
          <p:nvPr/>
        </p:nvSpPr>
        <p:spPr bwMode="auto">
          <a:xfrm>
            <a:off x="9476607" y="3870411"/>
            <a:ext cx="488749" cy="462547"/>
          </a:xfrm>
          <a:custGeom>
            <a:avLst/>
            <a:gdLst>
              <a:gd name="T0" fmla="*/ 86 w 205"/>
              <a:gd name="T1" fmla="*/ 179 h 194"/>
              <a:gd name="T2" fmla="*/ 80 w 205"/>
              <a:gd name="T3" fmla="*/ 174 h 194"/>
              <a:gd name="T4" fmla="*/ 86 w 205"/>
              <a:gd name="T5" fmla="*/ 168 h 194"/>
              <a:gd name="T6" fmla="*/ 121 w 205"/>
              <a:gd name="T7" fmla="*/ 168 h 194"/>
              <a:gd name="T8" fmla="*/ 127 w 205"/>
              <a:gd name="T9" fmla="*/ 174 h 194"/>
              <a:gd name="T10" fmla="*/ 121 w 205"/>
              <a:gd name="T11" fmla="*/ 179 h 194"/>
              <a:gd name="T12" fmla="*/ 86 w 205"/>
              <a:gd name="T13" fmla="*/ 179 h 194"/>
              <a:gd name="T14" fmla="*/ 137 w 205"/>
              <a:gd name="T15" fmla="*/ 182 h 194"/>
              <a:gd name="T16" fmla="*/ 69 w 205"/>
              <a:gd name="T17" fmla="*/ 182 h 194"/>
              <a:gd name="T18" fmla="*/ 63 w 205"/>
              <a:gd name="T19" fmla="*/ 188 h 194"/>
              <a:gd name="T20" fmla="*/ 69 w 205"/>
              <a:gd name="T21" fmla="*/ 194 h 194"/>
              <a:gd name="T22" fmla="*/ 137 w 205"/>
              <a:gd name="T23" fmla="*/ 194 h 194"/>
              <a:gd name="T24" fmla="*/ 143 w 205"/>
              <a:gd name="T25" fmla="*/ 188 h 194"/>
              <a:gd name="T26" fmla="*/ 137 w 205"/>
              <a:gd name="T27" fmla="*/ 182 h 194"/>
              <a:gd name="T28" fmla="*/ 205 w 205"/>
              <a:gd name="T29" fmla="*/ 125 h 194"/>
              <a:gd name="T30" fmla="*/ 169 w 205"/>
              <a:gd name="T31" fmla="*/ 153 h 194"/>
              <a:gd name="T32" fmla="*/ 134 w 205"/>
              <a:gd name="T33" fmla="*/ 125 h 194"/>
              <a:gd name="T34" fmla="*/ 137 w 205"/>
              <a:gd name="T35" fmla="*/ 125 h 194"/>
              <a:gd name="T36" fmla="*/ 165 w 205"/>
              <a:gd name="T37" fmla="*/ 48 h 194"/>
              <a:gd name="T38" fmla="*/ 165 w 205"/>
              <a:gd name="T39" fmla="*/ 47 h 194"/>
              <a:gd name="T40" fmla="*/ 161 w 205"/>
              <a:gd name="T41" fmla="*/ 42 h 194"/>
              <a:gd name="T42" fmla="*/ 109 w 205"/>
              <a:gd name="T43" fmla="*/ 32 h 194"/>
              <a:gd name="T44" fmla="*/ 109 w 205"/>
              <a:gd name="T45" fmla="*/ 164 h 194"/>
              <a:gd name="T46" fmla="*/ 97 w 205"/>
              <a:gd name="T47" fmla="*/ 164 h 194"/>
              <a:gd name="T48" fmla="*/ 97 w 205"/>
              <a:gd name="T49" fmla="*/ 32 h 194"/>
              <a:gd name="T50" fmla="*/ 45 w 205"/>
              <a:gd name="T51" fmla="*/ 42 h 194"/>
              <a:gd name="T52" fmla="*/ 42 w 205"/>
              <a:gd name="T53" fmla="*/ 47 h 194"/>
              <a:gd name="T54" fmla="*/ 40 w 205"/>
              <a:gd name="T55" fmla="*/ 48 h 194"/>
              <a:gd name="T56" fmla="*/ 67 w 205"/>
              <a:gd name="T57" fmla="*/ 125 h 194"/>
              <a:gd name="T58" fmla="*/ 71 w 205"/>
              <a:gd name="T59" fmla="*/ 125 h 194"/>
              <a:gd name="T60" fmla="*/ 35 w 205"/>
              <a:gd name="T61" fmla="*/ 153 h 194"/>
              <a:gd name="T62" fmla="*/ 0 w 205"/>
              <a:gd name="T63" fmla="*/ 125 h 194"/>
              <a:gd name="T64" fmla="*/ 3 w 205"/>
              <a:gd name="T65" fmla="*/ 125 h 194"/>
              <a:gd name="T66" fmla="*/ 32 w 205"/>
              <a:gd name="T67" fmla="*/ 47 h 194"/>
              <a:gd name="T68" fmla="*/ 29 w 205"/>
              <a:gd name="T69" fmla="*/ 45 h 194"/>
              <a:gd name="T70" fmla="*/ 32 w 205"/>
              <a:gd name="T71" fmla="*/ 33 h 194"/>
              <a:gd name="T72" fmla="*/ 40 w 205"/>
              <a:gd name="T73" fmla="*/ 32 h 194"/>
              <a:gd name="T74" fmla="*/ 97 w 205"/>
              <a:gd name="T75" fmla="*/ 20 h 194"/>
              <a:gd name="T76" fmla="*/ 97 w 205"/>
              <a:gd name="T77" fmla="*/ 15 h 194"/>
              <a:gd name="T78" fmla="*/ 94 w 205"/>
              <a:gd name="T79" fmla="*/ 9 h 194"/>
              <a:gd name="T80" fmla="*/ 103 w 205"/>
              <a:gd name="T81" fmla="*/ 0 h 194"/>
              <a:gd name="T82" fmla="*/ 112 w 205"/>
              <a:gd name="T83" fmla="*/ 9 h 194"/>
              <a:gd name="T84" fmla="*/ 109 w 205"/>
              <a:gd name="T85" fmla="*/ 15 h 194"/>
              <a:gd name="T86" fmla="*/ 109 w 205"/>
              <a:gd name="T87" fmla="*/ 20 h 194"/>
              <a:gd name="T88" fmla="*/ 167 w 205"/>
              <a:gd name="T89" fmla="*/ 32 h 194"/>
              <a:gd name="T90" fmla="*/ 175 w 205"/>
              <a:gd name="T91" fmla="*/ 33 h 194"/>
              <a:gd name="T92" fmla="*/ 177 w 205"/>
              <a:gd name="T93" fmla="*/ 45 h 194"/>
              <a:gd name="T94" fmla="*/ 174 w 205"/>
              <a:gd name="T95" fmla="*/ 48 h 194"/>
              <a:gd name="T96" fmla="*/ 201 w 205"/>
              <a:gd name="T97" fmla="*/ 125 h 194"/>
              <a:gd name="T98" fmla="*/ 205 w 205"/>
              <a:gd name="T99" fmla="*/ 125 h 194"/>
              <a:gd name="T100" fmla="*/ 35 w 205"/>
              <a:gd name="T101" fmla="*/ 57 h 194"/>
              <a:gd name="T102" fmla="*/ 12 w 205"/>
              <a:gd name="T103" fmla="*/ 125 h 194"/>
              <a:gd name="T104" fmla="*/ 58 w 205"/>
              <a:gd name="T105" fmla="*/ 125 h 194"/>
              <a:gd name="T106" fmla="*/ 58 w 205"/>
              <a:gd name="T107" fmla="*/ 125 h 194"/>
              <a:gd name="T108" fmla="*/ 35 w 205"/>
              <a:gd name="T109" fmla="*/ 57 h 194"/>
              <a:gd name="T110" fmla="*/ 192 w 205"/>
              <a:gd name="T111" fmla="*/ 125 h 194"/>
              <a:gd name="T112" fmla="*/ 169 w 205"/>
              <a:gd name="T113" fmla="*/ 57 h 194"/>
              <a:gd name="T114" fmla="*/ 146 w 205"/>
              <a:gd name="T115" fmla="*/ 125 h 194"/>
              <a:gd name="T116" fmla="*/ 192 w 205"/>
              <a:gd name="T117" fmla="*/ 125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5" h="194">
                <a:moveTo>
                  <a:pt x="86" y="179"/>
                </a:moveTo>
                <a:cubicBezTo>
                  <a:pt x="82" y="179"/>
                  <a:pt x="80" y="177"/>
                  <a:pt x="80" y="174"/>
                </a:cubicBezTo>
                <a:cubicBezTo>
                  <a:pt x="80" y="170"/>
                  <a:pt x="82" y="168"/>
                  <a:pt x="86" y="168"/>
                </a:cubicBezTo>
                <a:cubicBezTo>
                  <a:pt x="121" y="168"/>
                  <a:pt x="121" y="168"/>
                  <a:pt x="121" y="168"/>
                </a:cubicBezTo>
                <a:cubicBezTo>
                  <a:pt x="124" y="168"/>
                  <a:pt x="127" y="170"/>
                  <a:pt x="127" y="174"/>
                </a:cubicBezTo>
                <a:cubicBezTo>
                  <a:pt x="127" y="177"/>
                  <a:pt x="124" y="179"/>
                  <a:pt x="121" y="179"/>
                </a:cubicBezTo>
                <a:lnTo>
                  <a:pt x="86" y="179"/>
                </a:lnTo>
                <a:close/>
                <a:moveTo>
                  <a:pt x="137" y="182"/>
                </a:moveTo>
                <a:cubicBezTo>
                  <a:pt x="69" y="182"/>
                  <a:pt x="69" y="182"/>
                  <a:pt x="69" y="182"/>
                </a:cubicBezTo>
                <a:cubicBezTo>
                  <a:pt x="66" y="182"/>
                  <a:pt x="63" y="185"/>
                  <a:pt x="63" y="188"/>
                </a:cubicBezTo>
                <a:cubicBezTo>
                  <a:pt x="63" y="191"/>
                  <a:pt x="66" y="194"/>
                  <a:pt x="69" y="194"/>
                </a:cubicBezTo>
                <a:cubicBezTo>
                  <a:pt x="137" y="194"/>
                  <a:pt x="137" y="194"/>
                  <a:pt x="137" y="194"/>
                </a:cubicBezTo>
                <a:cubicBezTo>
                  <a:pt x="141" y="194"/>
                  <a:pt x="143" y="191"/>
                  <a:pt x="143" y="188"/>
                </a:cubicBezTo>
                <a:cubicBezTo>
                  <a:pt x="143" y="185"/>
                  <a:pt x="141" y="182"/>
                  <a:pt x="137" y="182"/>
                </a:cubicBezTo>
                <a:close/>
                <a:moveTo>
                  <a:pt x="205" y="125"/>
                </a:moveTo>
                <a:cubicBezTo>
                  <a:pt x="205" y="140"/>
                  <a:pt x="189" y="153"/>
                  <a:pt x="169" y="153"/>
                </a:cubicBezTo>
                <a:cubicBezTo>
                  <a:pt x="150" y="153"/>
                  <a:pt x="134" y="140"/>
                  <a:pt x="134" y="125"/>
                </a:cubicBezTo>
                <a:cubicBezTo>
                  <a:pt x="137" y="125"/>
                  <a:pt x="137" y="125"/>
                  <a:pt x="137" y="125"/>
                </a:cubicBezTo>
                <a:cubicBezTo>
                  <a:pt x="165" y="48"/>
                  <a:pt x="165" y="48"/>
                  <a:pt x="165" y="48"/>
                </a:cubicBezTo>
                <a:cubicBezTo>
                  <a:pt x="165" y="48"/>
                  <a:pt x="165" y="47"/>
                  <a:pt x="165" y="47"/>
                </a:cubicBezTo>
                <a:cubicBezTo>
                  <a:pt x="163" y="46"/>
                  <a:pt x="162" y="44"/>
                  <a:pt x="161" y="42"/>
                </a:cubicBezTo>
                <a:cubicBezTo>
                  <a:pt x="148" y="36"/>
                  <a:pt x="129" y="33"/>
                  <a:pt x="109" y="32"/>
                </a:cubicBezTo>
                <a:cubicBezTo>
                  <a:pt x="109" y="164"/>
                  <a:pt x="109" y="164"/>
                  <a:pt x="109" y="164"/>
                </a:cubicBezTo>
                <a:cubicBezTo>
                  <a:pt x="97" y="164"/>
                  <a:pt x="97" y="164"/>
                  <a:pt x="97" y="164"/>
                </a:cubicBezTo>
                <a:cubicBezTo>
                  <a:pt x="97" y="32"/>
                  <a:pt x="97" y="32"/>
                  <a:pt x="97" y="32"/>
                </a:cubicBezTo>
                <a:cubicBezTo>
                  <a:pt x="77" y="33"/>
                  <a:pt x="58" y="36"/>
                  <a:pt x="45" y="42"/>
                </a:cubicBezTo>
                <a:cubicBezTo>
                  <a:pt x="45" y="44"/>
                  <a:pt x="44" y="46"/>
                  <a:pt x="42" y="47"/>
                </a:cubicBezTo>
                <a:cubicBezTo>
                  <a:pt x="41" y="48"/>
                  <a:pt x="40" y="48"/>
                  <a:pt x="40" y="48"/>
                </a:cubicBezTo>
                <a:cubicBezTo>
                  <a:pt x="67" y="125"/>
                  <a:pt x="67" y="125"/>
                  <a:pt x="67" y="125"/>
                </a:cubicBezTo>
                <a:cubicBezTo>
                  <a:pt x="71" y="125"/>
                  <a:pt x="71" y="125"/>
                  <a:pt x="71" y="125"/>
                </a:cubicBezTo>
                <a:cubicBezTo>
                  <a:pt x="71" y="140"/>
                  <a:pt x="55" y="153"/>
                  <a:pt x="35" y="153"/>
                </a:cubicBezTo>
                <a:cubicBezTo>
                  <a:pt x="16" y="153"/>
                  <a:pt x="0" y="140"/>
                  <a:pt x="0" y="125"/>
                </a:cubicBezTo>
                <a:cubicBezTo>
                  <a:pt x="3" y="125"/>
                  <a:pt x="3" y="125"/>
                  <a:pt x="3" y="125"/>
                </a:cubicBezTo>
                <a:cubicBezTo>
                  <a:pt x="32" y="47"/>
                  <a:pt x="32" y="47"/>
                  <a:pt x="32" y="47"/>
                </a:cubicBezTo>
                <a:cubicBezTo>
                  <a:pt x="31" y="47"/>
                  <a:pt x="30" y="46"/>
                  <a:pt x="29" y="45"/>
                </a:cubicBezTo>
                <a:cubicBezTo>
                  <a:pt x="27" y="41"/>
                  <a:pt x="28" y="35"/>
                  <a:pt x="32" y="33"/>
                </a:cubicBezTo>
                <a:cubicBezTo>
                  <a:pt x="34" y="31"/>
                  <a:pt x="37" y="31"/>
                  <a:pt x="40" y="32"/>
                </a:cubicBezTo>
                <a:cubicBezTo>
                  <a:pt x="54" y="25"/>
                  <a:pt x="75" y="21"/>
                  <a:pt x="97" y="20"/>
                </a:cubicBezTo>
                <a:cubicBezTo>
                  <a:pt x="97" y="15"/>
                  <a:pt x="97" y="15"/>
                  <a:pt x="97" y="15"/>
                </a:cubicBezTo>
                <a:cubicBezTo>
                  <a:pt x="95" y="14"/>
                  <a:pt x="94" y="11"/>
                  <a:pt x="94" y="9"/>
                </a:cubicBezTo>
                <a:cubicBezTo>
                  <a:pt x="94" y="4"/>
                  <a:pt x="98" y="0"/>
                  <a:pt x="103" y="0"/>
                </a:cubicBezTo>
                <a:cubicBezTo>
                  <a:pt x="108" y="0"/>
                  <a:pt x="112" y="4"/>
                  <a:pt x="112" y="9"/>
                </a:cubicBezTo>
                <a:cubicBezTo>
                  <a:pt x="112" y="11"/>
                  <a:pt x="111" y="14"/>
                  <a:pt x="109" y="1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31" y="21"/>
                  <a:pt x="152" y="25"/>
                  <a:pt x="167" y="32"/>
                </a:cubicBezTo>
                <a:cubicBezTo>
                  <a:pt x="169" y="31"/>
                  <a:pt x="172" y="31"/>
                  <a:pt x="175" y="33"/>
                </a:cubicBezTo>
                <a:cubicBezTo>
                  <a:pt x="179" y="35"/>
                  <a:pt x="180" y="41"/>
                  <a:pt x="177" y="45"/>
                </a:cubicBezTo>
                <a:cubicBezTo>
                  <a:pt x="176" y="46"/>
                  <a:pt x="175" y="47"/>
                  <a:pt x="174" y="48"/>
                </a:cubicBezTo>
                <a:cubicBezTo>
                  <a:pt x="201" y="125"/>
                  <a:pt x="201" y="125"/>
                  <a:pt x="201" y="125"/>
                </a:cubicBezTo>
                <a:lnTo>
                  <a:pt x="205" y="125"/>
                </a:lnTo>
                <a:close/>
                <a:moveTo>
                  <a:pt x="35" y="57"/>
                </a:moveTo>
                <a:cubicBezTo>
                  <a:pt x="12" y="125"/>
                  <a:pt x="12" y="125"/>
                  <a:pt x="12" y="125"/>
                </a:cubicBezTo>
                <a:cubicBezTo>
                  <a:pt x="58" y="125"/>
                  <a:pt x="58" y="125"/>
                  <a:pt x="58" y="125"/>
                </a:cubicBezTo>
                <a:cubicBezTo>
                  <a:pt x="58" y="125"/>
                  <a:pt x="58" y="125"/>
                  <a:pt x="58" y="125"/>
                </a:cubicBezTo>
                <a:lnTo>
                  <a:pt x="35" y="57"/>
                </a:lnTo>
                <a:close/>
                <a:moveTo>
                  <a:pt x="192" y="125"/>
                </a:moveTo>
                <a:cubicBezTo>
                  <a:pt x="169" y="57"/>
                  <a:pt x="169" y="57"/>
                  <a:pt x="169" y="57"/>
                </a:cubicBezTo>
                <a:cubicBezTo>
                  <a:pt x="146" y="125"/>
                  <a:pt x="146" y="125"/>
                  <a:pt x="146" y="125"/>
                </a:cubicBezTo>
                <a:cubicBezTo>
                  <a:pt x="192" y="125"/>
                  <a:pt x="192" y="125"/>
                  <a:pt x="192" y="12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0"/>
          <p:cNvSpPr>
            <a:spLocks noEditPoints="1"/>
          </p:cNvSpPr>
          <p:nvPr/>
        </p:nvSpPr>
        <p:spPr bwMode="auto">
          <a:xfrm>
            <a:off x="7959286" y="3045337"/>
            <a:ext cx="445121" cy="483403"/>
          </a:xfrm>
          <a:custGeom>
            <a:avLst/>
            <a:gdLst>
              <a:gd name="T0" fmla="*/ 233 w 251"/>
              <a:gd name="T1" fmla="*/ 167 h 272"/>
              <a:gd name="T2" fmla="*/ 242 w 251"/>
              <a:gd name="T3" fmla="*/ 160 h 272"/>
              <a:gd name="T4" fmla="*/ 224 w 251"/>
              <a:gd name="T5" fmla="*/ 196 h 272"/>
              <a:gd name="T6" fmla="*/ 180 w 251"/>
              <a:gd name="T7" fmla="*/ 232 h 272"/>
              <a:gd name="T8" fmla="*/ 191 w 251"/>
              <a:gd name="T9" fmla="*/ 235 h 272"/>
              <a:gd name="T10" fmla="*/ 130 w 251"/>
              <a:gd name="T11" fmla="*/ 261 h 272"/>
              <a:gd name="T12" fmla="*/ 62 w 251"/>
              <a:gd name="T13" fmla="*/ 248 h 272"/>
              <a:gd name="T14" fmla="*/ 48 w 251"/>
              <a:gd name="T15" fmla="*/ 272 h 272"/>
              <a:gd name="T16" fmla="*/ 26 w 251"/>
              <a:gd name="T17" fmla="*/ 272 h 272"/>
              <a:gd name="T18" fmla="*/ 57 w 251"/>
              <a:gd name="T19" fmla="*/ 226 h 272"/>
              <a:gd name="T20" fmla="*/ 111 w 251"/>
              <a:gd name="T21" fmla="*/ 199 h 272"/>
              <a:gd name="T22" fmla="*/ 218 w 251"/>
              <a:gd name="T23" fmla="*/ 114 h 272"/>
              <a:gd name="T24" fmla="*/ 128 w 251"/>
              <a:gd name="T25" fmla="*/ 178 h 272"/>
              <a:gd name="T26" fmla="*/ 35 w 251"/>
              <a:gd name="T27" fmla="*/ 227 h 272"/>
              <a:gd name="T28" fmla="*/ 58 w 251"/>
              <a:gd name="T29" fmla="*/ 144 h 272"/>
              <a:gd name="T30" fmla="*/ 96 w 251"/>
              <a:gd name="T31" fmla="*/ 113 h 272"/>
              <a:gd name="T32" fmla="*/ 93 w 251"/>
              <a:gd name="T33" fmla="*/ 123 h 272"/>
              <a:gd name="T34" fmla="*/ 144 w 251"/>
              <a:gd name="T35" fmla="*/ 103 h 272"/>
              <a:gd name="T36" fmla="*/ 186 w 251"/>
              <a:gd name="T37" fmla="*/ 89 h 272"/>
              <a:gd name="T38" fmla="*/ 183 w 251"/>
              <a:gd name="T39" fmla="*/ 99 h 272"/>
              <a:gd name="T40" fmla="*/ 192 w 251"/>
              <a:gd name="T41" fmla="*/ 96 h 272"/>
              <a:gd name="T42" fmla="*/ 242 w 251"/>
              <a:gd name="T43" fmla="*/ 54 h 272"/>
              <a:gd name="T44" fmla="*/ 233 w 251"/>
              <a:gd name="T45" fmla="*/ 167 h 272"/>
              <a:gd name="T46" fmla="*/ 84 w 251"/>
              <a:gd name="T47" fmla="*/ 108 h 272"/>
              <a:gd name="T48" fmla="*/ 87 w 251"/>
              <a:gd name="T49" fmla="*/ 82 h 272"/>
              <a:gd name="T50" fmla="*/ 82 w 251"/>
              <a:gd name="T51" fmla="*/ 37 h 272"/>
              <a:gd name="T52" fmla="*/ 98 w 251"/>
              <a:gd name="T53" fmla="*/ 92 h 272"/>
              <a:gd name="T54" fmla="*/ 99 w 251"/>
              <a:gd name="T55" fmla="*/ 101 h 272"/>
              <a:gd name="T56" fmla="*/ 125 w 251"/>
              <a:gd name="T57" fmla="*/ 90 h 272"/>
              <a:gd name="T58" fmla="*/ 119 w 251"/>
              <a:gd name="T59" fmla="*/ 99 h 272"/>
              <a:gd name="T60" fmla="*/ 135 w 251"/>
              <a:gd name="T61" fmla="*/ 94 h 272"/>
              <a:gd name="T62" fmla="*/ 135 w 251"/>
              <a:gd name="T63" fmla="*/ 91 h 272"/>
              <a:gd name="T64" fmla="*/ 124 w 251"/>
              <a:gd name="T65" fmla="*/ 60 h 272"/>
              <a:gd name="T66" fmla="*/ 123 w 251"/>
              <a:gd name="T67" fmla="*/ 69 h 272"/>
              <a:gd name="T68" fmla="*/ 60 w 251"/>
              <a:gd name="T69" fmla="*/ 0 h 272"/>
              <a:gd name="T70" fmla="*/ 55 w 251"/>
              <a:gd name="T71" fmla="*/ 54 h 272"/>
              <a:gd name="T72" fmla="*/ 51 w 251"/>
              <a:gd name="T73" fmla="*/ 60 h 272"/>
              <a:gd name="T74" fmla="*/ 47 w 251"/>
              <a:gd name="T75" fmla="*/ 53 h 272"/>
              <a:gd name="T76" fmla="*/ 29 w 251"/>
              <a:gd name="T77" fmla="*/ 86 h 272"/>
              <a:gd name="T78" fmla="*/ 10 w 251"/>
              <a:gd name="T79" fmla="*/ 128 h 272"/>
              <a:gd name="T80" fmla="*/ 6 w 251"/>
              <a:gd name="T81" fmla="*/ 121 h 272"/>
              <a:gd name="T82" fmla="*/ 2 w 251"/>
              <a:gd name="T83" fmla="*/ 161 h 272"/>
              <a:gd name="T84" fmla="*/ 25 w 251"/>
              <a:gd name="T85" fmla="*/ 208 h 272"/>
              <a:gd name="T86" fmla="*/ 50 w 251"/>
              <a:gd name="T87" fmla="*/ 138 h 272"/>
              <a:gd name="T88" fmla="*/ 84 w 251"/>
              <a:gd name="T89" fmla="*/ 108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1" h="272">
                <a:moveTo>
                  <a:pt x="233" y="167"/>
                </a:moveTo>
                <a:cubicBezTo>
                  <a:pt x="238" y="164"/>
                  <a:pt x="242" y="160"/>
                  <a:pt x="242" y="160"/>
                </a:cubicBezTo>
                <a:cubicBezTo>
                  <a:pt x="242" y="160"/>
                  <a:pt x="241" y="175"/>
                  <a:pt x="224" y="196"/>
                </a:cubicBezTo>
                <a:cubicBezTo>
                  <a:pt x="206" y="217"/>
                  <a:pt x="187" y="228"/>
                  <a:pt x="180" y="232"/>
                </a:cubicBezTo>
                <a:cubicBezTo>
                  <a:pt x="187" y="237"/>
                  <a:pt x="191" y="235"/>
                  <a:pt x="191" y="235"/>
                </a:cubicBezTo>
                <a:cubicBezTo>
                  <a:pt x="191" y="235"/>
                  <a:pt x="169" y="258"/>
                  <a:pt x="130" y="261"/>
                </a:cubicBezTo>
                <a:cubicBezTo>
                  <a:pt x="81" y="264"/>
                  <a:pt x="62" y="248"/>
                  <a:pt x="62" y="248"/>
                </a:cubicBezTo>
                <a:cubicBezTo>
                  <a:pt x="50" y="259"/>
                  <a:pt x="48" y="271"/>
                  <a:pt x="48" y="272"/>
                </a:cubicBezTo>
                <a:cubicBezTo>
                  <a:pt x="26" y="272"/>
                  <a:pt x="26" y="272"/>
                  <a:pt x="26" y="272"/>
                </a:cubicBezTo>
                <a:cubicBezTo>
                  <a:pt x="26" y="271"/>
                  <a:pt x="30" y="248"/>
                  <a:pt x="57" y="226"/>
                </a:cubicBezTo>
                <a:cubicBezTo>
                  <a:pt x="69" y="217"/>
                  <a:pt x="87" y="207"/>
                  <a:pt x="111" y="199"/>
                </a:cubicBezTo>
                <a:cubicBezTo>
                  <a:pt x="191" y="173"/>
                  <a:pt x="218" y="114"/>
                  <a:pt x="218" y="114"/>
                </a:cubicBezTo>
                <a:cubicBezTo>
                  <a:pt x="218" y="114"/>
                  <a:pt x="192" y="159"/>
                  <a:pt x="128" y="178"/>
                </a:cubicBezTo>
                <a:cubicBezTo>
                  <a:pt x="90" y="189"/>
                  <a:pt x="56" y="203"/>
                  <a:pt x="35" y="227"/>
                </a:cubicBezTo>
                <a:cubicBezTo>
                  <a:pt x="35" y="227"/>
                  <a:pt x="30" y="179"/>
                  <a:pt x="58" y="144"/>
                </a:cubicBezTo>
                <a:cubicBezTo>
                  <a:pt x="78" y="121"/>
                  <a:pt x="96" y="113"/>
                  <a:pt x="96" y="113"/>
                </a:cubicBezTo>
                <a:cubicBezTo>
                  <a:pt x="96" y="113"/>
                  <a:pt x="93" y="117"/>
                  <a:pt x="93" y="123"/>
                </a:cubicBezTo>
                <a:cubicBezTo>
                  <a:pt x="93" y="122"/>
                  <a:pt x="106" y="112"/>
                  <a:pt x="144" y="103"/>
                </a:cubicBezTo>
                <a:cubicBezTo>
                  <a:pt x="183" y="93"/>
                  <a:pt x="186" y="89"/>
                  <a:pt x="186" y="89"/>
                </a:cubicBezTo>
                <a:cubicBezTo>
                  <a:pt x="186" y="89"/>
                  <a:pt x="186" y="93"/>
                  <a:pt x="183" y="99"/>
                </a:cubicBezTo>
                <a:cubicBezTo>
                  <a:pt x="186" y="98"/>
                  <a:pt x="189" y="97"/>
                  <a:pt x="192" y="96"/>
                </a:cubicBezTo>
                <a:cubicBezTo>
                  <a:pt x="228" y="87"/>
                  <a:pt x="242" y="54"/>
                  <a:pt x="242" y="54"/>
                </a:cubicBezTo>
                <a:cubicBezTo>
                  <a:pt x="242" y="54"/>
                  <a:pt x="251" y="115"/>
                  <a:pt x="233" y="167"/>
                </a:cubicBezTo>
                <a:close/>
                <a:moveTo>
                  <a:pt x="84" y="108"/>
                </a:moveTo>
                <a:cubicBezTo>
                  <a:pt x="85" y="99"/>
                  <a:pt x="87" y="90"/>
                  <a:pt x="87" y="82"/>
                </a:cubicBezTo>
                <a:cubicBezTo>
                  <a:pt x="88" y="46"/>
                  <a:pt x="82" y="37"/>
                  <a:pt x="82" y="37"/>
                </a:cubicBezTo>
                <a:cubicBezTo>
                  <a:pt x="82" y="37"/>
                  <a:pt x="95" y="57"/>
                  <a:pt x="98" y="92"/>
                </a:cubicBezTo>
                <a:cubicBezTo>
                  <a:pt x="98" y="95"/>
                  <a:pt x="99" y="98"/>
                  <a:pt x="99" y="101"/>
                </a:cubicBezTo>
                <a:cubicBezTo>
                  <a:pt x="125" y="90"/>
                  <a:pt x="125" y="90"/>
                  <a:pt x="125" y="90"/>
                </a:cubicBezTo>
                <a:cubicBezTo>
                  <a:pt x="119" y="99"/>
                  <a:pt x="119" y="99"/>
                  <a:pt x="119" y="99"/>
                </a:cubicBezTo>
                <a:cubicBezTo>
                  <a:pt x="124" y="97"/>
                  <a:pt x="129" y="96"/>
                  <a:pt x="135" y="94"/>
                </a:cubicBezTo>
                <a:cubicBezTo>
                  <a:pt x="135" y="93"/>
                  <a:pt x="135" y="92"/>
                  <a:pt x="135" y="91"/>
                </a:cubicBezTo>
                <a:cubicBezTo>
                  <a:pt x="133" y="69"/>
                  <a:pt x="124" y="60"/>
                  <a:pt x="124" y="60"/>
                </a:cubicBezTo>
                <a:cubicBezTo>
                  <a:pt x="124" y="60"/>
                  <a:pt x="124" y="64"/>
                  <a:pt x="123" y="69"/>
                </a:cubicBezTo>
                <a:cubicBezTo>
                  <a:pt x="103" y="29"/>
                  <a:pt x="60" y="0"/>
                  <a:pt x="60" y="0"/>
                </a:cubicBezTo>
                <a:cubicBezTo>
                  <a:pt x="60" y="0"/>
                  <a:pt x="71" y="27"/>
                  <a:pt x="55" y="54"/>
                </a:cubicBezTo>
                <a:cubicBezTo>
                  <a:pt x="53" y="56"/>
                  <a:pt x="52" y="58"/>
                  <a:pt x="51" y="60"/>
                </a:cubicBezTo>
                <a:cubicBezTo>
                  <a:pt x="49" y="55"/>
                  <a:pt x="47" y="53"/>
                  <a:pt x="47" y="53"/>
                </a:cubicBezTo>
                <a:cubicBezTo>
                  <a:pt x="47" y="53"/>
                  <a:pt x="47" y="57"/>
                  <a:pt x="29" y="86"/>
                </a:cubicBezTo>
                <a:cubicBezTo>
                  <a:pt x="11" y="114"/>
                  <a:pt x="10" y="128"/>
                  <a:pt x="10" y="128"/>
                </a:cubicBezTo>
                <a:cubicBezTo>
                  <a:pt x="7" y="124"/>
                  <a:pt x="6" y="121"/>
                  <a:pt x="6" y="121"/>
                </a:cubicBezTo>
                <a:cubicBezTo>
                  <a:pt x="6" y="121"/>
                  <a:pt x="0" y="136"/>
                  <a:pt x="2" y="161"/>
                </a:cubicBezTo>
                <a:cubicBezTo>
                  <a:pt x="4" y="181"/>
                  <a:pt x="15" y="198"/>
                  <a:pt x="25" y="208"/>
                </a:cubicBezTo>
                <a:cubicBezTo>
                  <a:pt x="26" y="190"/>
                  <a:pt x="31" y="161"/>
                  <a:pt x="50" y="138"/>
                </a:cubicBezTo>
                <a:cubicBezTo>
                  <a:pt x="63" y="122"/>
                  <a:pt x="76" y="113"/>
                  <a:pt x="84" y="10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6"/>
          <p:cNvSpPr>
            <a:spLocks noEditPoints="1"/>
          </p:cNvSpPr>
          <p:nvPr/>
        </p:nvSpPr>
        <p:spPr bwMode="auto">
          <a:xfrm>
            <a:off x="6495093" y="3854174"/>
            <a:ext cx="299834" cy="495020"/>
          </a:xfrm>
          <a:custGeom>
            <a:avLst/>
            <a:gdLst>
              <a:gd name="T0" fmla="*/ 28 w 108"/>
              <a:gd name="T1" fmla="*/ 142 h 178"/>
              <a:gd name="T2" fmla="*/ 29 w 108"/>
              <a:gd name="T3" fmla="*/ 153 h 178"/>
              <a:gd name="T4" fmla="*/ 17 w 108"/>
              <a:gd name="T5" fmla="*/ 158 h 178"/>
              <a:gd name="T6" fmla="*/ 0 w 108"/>
              <a:gd name="T7" fmla="*/ 172 h 178"/>
              <a:gd name="T8" fmla="*/ 0 w 108"/>
              <a:gd name="T9" fmla="*/ 142 h 178"/>
              <a:gd name="T10" fmla="*/ 24 w 108"/>
              <a:gd name="T11" fmla="*/ 117 h 178"/>
              <a:gd name="T12" fmla="*/ 26 w 108"/>
              <a:gd name="T13" fmla="*/ 134 h 178"/>
              <a:gd name="T14" fmla="*/ 27 w 108"/>
              <a:gd name="T15" fmla="*/ 137 h 178"/>
              <a:gd name="T16" fmla="*/ 27 w 108"/>
              <a:gd name="T17" fmla="*/ 137 h 178"/>
              <a:gd name="T18" fmla="*/ 28 w 108"/>
              <a:gd name="T19" fmla="*/ 142 h 178"/>
              <a:gd name="T20" fmla="*/ 86 w 108"/>
              <a:gd name="T21" fmla="*/ 120 h 178"/>
              <a:gd name="T22" fmla="*/ 84 w 108"/>
              <a:gd name="T23" fmla="*/ 134 h 178"/>
              <a:gd name="T24" fmla="*/ 83 w 108"/>
              <a:gd name="T25" fmla="*/ 137 h 178"/>
              <a:gd name="T26" fmla="*/ 83 w 108"/>
              <a:gd name="T27" fmla="*/ 137 h 178"/>
              <a:gd name="T28" fmla="*/ 83 w 108"/>
              <a:gd name="T29" fmla="*/ 142 h 178"/>
              <a:gd name="T30" fmla="*/ 81 w 108"/>
              <a:gd name="T31" fmla="*/ 154 h 178"/>
              <a:gd name="T32" fmla="*/ 90 w 108"/>
              <a:gd name="T33" fmla="*/ 158 h 178"/>
              <a:gd name="T34" fmla="*/ 108 w 108"/>
              <a:gd name="T35" fmla="*/ 172 h 178"/>
              <a:gd name="T36" fmla="*/ 108 w 108"/>
              <a:gd name="T37" fmla="*/ 142 h 178"/>
              <a:gd name="T38" fmla="*/ 86 w 108"/>
              <a:gd name="T39" fmla="*/ 120 h 178"/>
              <a:gd name="T40" fmla="*/ 55 w 108"/>
              <a:gd name="T41" fmla="*/ 0 h 178"/>
              <a:gd name="T42" fmla="*/ 26 w 108"/>
              <a:gd name="T43" fmla="*/ 42 h 178"/>
              <a:gd name="T44" fmla="*/ 84 w 108"/>
              <a:gd name="T45" fmla="*/ 42 h 178"/>
              <a:gd name="T46" fmla="*/ 55 w 108"/>
              <a:gd name="T47" fmla="*/ 0 h 178"/>
              <a:gd name="T48" fmla="*/ 35 w 108"/>
              <a:gd name="T49" fmla="*/ 162 h 178"/>
              <a:gd name="T50" fmla="*/ 45 w 108"/>
              <a:gd name="T51" fmla="*/ 162 h 178"/>
              <a:gd name="T52" fmla="*/ 45 w 108"/>
              <a:gd name="T53" fmla="*/ 141 h 178"/>
              <a:gd name="T54" fmla="*/ 31 w 108"/>
              <a:gd name="T55" fmla="*/ 141 h 178"/>
              <a:gd name="T56" fmla="*/ 35 w 108"/>
              <a:gd name="T57" fmla="*/ 162 h 178"/>
              <a:gd name="T58" fmla="*/ 87 w 108"/>
              <a:gd name="T59" fmla="*/ 62 h 178"/>
              <a:gd name="T60" fmla="*/ 80 w 108"/>
              <a:gd name="T61" fmla="*/ 133 h 178"/>
              <a:gd name="T62" fmla="*/ 65 w 108"/>
              <a:gd name="T63" fmla="*/ 133 h 178"/>
              <a:gd name="T64" fmla="*/ 65 w 108"/>
              <a:gd name="T65" fmla="*/ 116 h 178"/>
              <a:gd name="T66" fmla="*/ 45 w 108"/>
              <a:gd name="T67" fmla="*/ 116 h 178"/>
              <a:gd name="T68" fmla="*/ 45 w 108"/>
              <a:gd name="T69" fmla="*/ 133 h 178"/>
              <a:gd name="T70" fmla="*/ 30 w 108"/>
              <a:gd name="T71" fmla="*/ 133 h 178"/>
              <a:gd name="T72" fmla="*/ 23 w 108"/>
              <a:gd name="T73" fmla="*/ 61 h 178"/>
              <a:gd name="T74" fmla="*/ 24 w 108"/>
              <a:gd name="T75" fmla="*/ 50 h 178"/>
              <a:gd name="T76" fmla="*/ 86 w 108"/>
              <a:gd name="T77" fmla="*/ 50 h 178"/>
              <a:gd name="T78" fmla="*/ 87 w 108"/>
              <a:gd name="T79" fmla="*/ 59 h 178"/>
              <a:gd name="T80" fmla="*/ 88 w 108"/>
              <a:gd name="T81" fmla="*/ 61 h 178"/>
              <a:gd name="T82" fmla="*/ 87 w 108"/>
              <a:gd name="T83" fmla="*/ 62 h 178"/>
              <a:gd name="T84" fmla="*/ 67 w 108"/>
              <a:gd name="T85" fmla="*/ 72 h 178"/>
              <a:gd name="T86" fmla="*/ 55 w 108"/>
              <a:gd name="T87" fmla="*/ 61 h 178"/>
              <a:gd name="T88" fmla="*/ 44 w 108"/>
              <a:gd name="T89" fmla="*/ 72 h 178"/>
              <a:gd name="T90" fmla="*/ 55 w 108"/>
              <a:gd name="T91" fmla="*/ 83 h 178"/>
              <a:gd name="T92" fmla="*/ 67 w 108"/>
              <a:gd name="T93" fmla="*/ 72 h 178"/>
              <a:gd name="T94" fmla="*/ 65 w 108"/>
              <a:gd name="T95" fmla="*/ 162 h 178"/>
              <a:gd name="T96" fmla="*/ 74 w 108"/>
              <a:gd name="T97" fmla="*/ 162 h 178"/>
              <a:gd name="T98" fmla="*/ 76 w 108"/>
              <a:gd name="T99" fmla="*/ 162 h 178"/>
              <a:gd name="T100" fmla="*/ 79 w 108"/>
              <a:gd name="T101" fmla="*/ 141 h 178"/>
              <a:gd name="T102" fmla="*/ 65 w 108"/>
              <a:gd name="T103" fmla="*/ 141 h 178"/>
              <a:gd name="T104" fmla="*/ 65 w 108"/>
              <a:gd name="T105" fmla="*/ 162 h 178"/>
              <a:gd name="T106" fmla="*/ 49 w 108"/>
              <a:gd name="T107" fmla="*/ 178 h 178"/>
              <a:gd name="T108" fmla="*/ 61 w 108"/>
              <a:gd name="T109" fmla="*/ 178 h 178"/>
              <a:gd name="T110" fmla="*/ 61 w 108"/>
              <a:gd name="T111" fmla="*/ 120 h 178"/>
              <a:gd name="T112" fmla="*/ 49 w 108"/>
              <a:gd name="T113" fmla="*/ 120 h 178"/>
              <a:gd name="T114" fmla="*/ 49 w 108"/>
              <a:gd name="T115" fmla="*/ 178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8" h="178">
                <a:moveTo>
                  <a:pt x="28" y="142"/>
                </a:moveTo>
                <a:cubicBezTo>
                  <a:pt x="28" y="145"/>
                  <a:pt x="29" y="149"/>
                  <a:pt x="29" y="153"/>
                </a:cubicBezTo>
                <a:cubicBezTo>
                  <a:pt x="25" y="154"/>
                  <a:pt x="20" y="155"/>
                  <a:pt x="17" y="158"/>
                </a:cubicBezTo>
                <a:cubicBezTo>
                  <a:pt x="12" y="164"/>
                  <a:pt x="0" y="172"/>
                  <a:pt x="0" y="172"/>
                </a:cubicBezTo>
                <a:cubicBezTo>
                  <a:pt x="0" y="142"/>
                  <a:pt x="0" y="142"/>
                  <a:pt x="0" y="142"/>
                </a:cubicBezTo>
                <a:cubicBezTo>
                  <a:pt x="24" y="117"/>
                  <a:pt x="24" y="117"/>
                  <a:pt x="24" y="117"/>
                </a:cubicBezTo>
                <a:cubicBezTo>
                  <a:pt x="25" y="123"/>
                  <a:pt x="26" y="128"/>
                  <a:pt x="26" y="134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7" y="137"/>
                  <a:pt x="27" y="137"/>
                  <a:pt x="27" y="137"/>
                </a:cubicBezTo>
                <a:lnTo>
                  <a:pt x="28" y="142"/>
                </a:lnTo>
                <a:close/>
                <a:moveTo>
                  <a:pt x="86" y="120"/>
                </a:moveTo>
                <a:cubicBezTo>
                  <a:pt x="85" y="125"/>
                  <a:pt x="84" y="129"/>
                  <a:pt x="84" y="134"/>
                </a:cubicBezTo>
                <a:cubicBezTo>
                  <a:pt x="83" y="137"/>
                  <a:pt x="83" y="137"/>
                  <a:pt x="83" y="137"/>
                </a:cubicBezTo>
                <a:cubicBezTo>
                  <a:pt x="83" y="137"/>
                  <a:pt x="83" y="137"/>
                  <a:pt x="83" y="137"/>
                </a:cubicBezTo>
                <a:cubicBezTo>
                  <a:pt x="83" y="142"/>
                  <a:pt x="83" y="142"/>
                  <a:pt x="83" y="142"/>
                </a:cubicBezTo>
                <a:cubicBezTo>
                  <a:pt x="82" y="146"/>
                  <a:pt x="82" y="150"/>
                  <a:pt x="81" y="154"/>
                </a:cubicBezTo>
                <a:cubicBezTo>
                  <a:pt x="84" y="154"/>
                  <a:pt x="88" y="156"/>
                  <a:pt x="90" y="158"/>
                </a:cubicBezTo>
                <a:cubicBezTo>
                  <a:pt x="95" y="164"/>
                  <a:pt x="108" y="172"/>
                  <a:pt x="108" y="172"/>
                </a:cubicBezTo>
                <a:cubicBezTo>
                  <a:pt x="108" y="142"/>
                  <a:pt x="108" y="142"/>
                  <a:pt x="108" y="142"/>
                </a:cubicBezTo>
                <a:lnTo>
                  <a:pt x="86" y="120"/>
                </a:lnTo>
                <a:close/>
                <a:moveTo>
                  <a:pt x="55" y="0"/>
                </a:moveTo>
                <a:cubicBezTo>
                  <a:pt x="55" y="0"/>
                  <a:pt x="34" y="16"/>
                  <a:pt x="26" y="42"/>
                </a:cubicBezTo>
                <a:cubicBezTo>
                  <a:pt x="84" y="42"/>
                  <a:pt x="84" y="42"/>
                  <a:pt x="84" y="42"/>
                </a:cubicBezTo>
                <a:cubicBezTo>
                  <a:pt x="77" y="16"/>
                  <a:pt x="55" y="0"/>
                  <a:pt x="55" y="0"/>
                </a:cubicBezTo>
                <a:moveTo>
                  <a:pt x="35" y="162"/>
                </a:moveTo>
                <a:cubicBezTo>
                  <a:pt x="45" y="162"/>
                  <a:pt x="45" y="162"/>
                  <a:pt x="45" y="162"/>
                </a:cubicBezTo>
                <a:cubicBezTo>
                  <a:pt x="45" y="141"/>
                  <a:pt x="45" y="141"/>
                  <a:pt x="45" y="141"/>
                </a:cubicBezTo>
                <a:cubicBezTo>
                  <a:pt x="31" y="141"/>
                  <a:pt x="31" y="141"/>
                  <a:pt x="31" y="141"/>
                </a:cubicBezTo>
                <a:cubicBezTo>
                  <a:pt x="33" y="149"/>
                  <a:pt x="34" y="156"/>
                  <a:pt x="35" y="162"/>
                </a:cubicBezTo>
                <a:moveTo>
                  <a:pt x="87" y="62"/>
                </a:moveTo>
                <a:cubicBezTo>
                  <a:pt x="87" y="75"/>
                  <a:pt x="84" y="106"/>
                  <a:pt x="80" y="133"/>
                </a:cubicBezTo>
                <a:cubicBezTo>
                  <a:pt x="65" y="133"/>
                  <a:pt x="65" y="133"/>
                  <a:pt x="65" y="133"/>
                </a:cubicBezTo>
                <a:cubicBezTo>
                  <a:pt x="65" y="116"/>
                  <a:pt x="65" y="116"/>
                  <a:pt x="65" y="116"/>
                </a:cubicBezTo>
                <a:cubicBezTo>
                  <a:pt x="45" y="116"/>
                  <a:pt x="45" y="116"/>
                  <a:pt x="45" y="116"/>
                </a:cubicBezTo>
                <a:cubicBezTo>
                  <a:pt x="45" y="133"/>
                  <a:pt x="45" y="133"/>
                  <a:pt x="45" y="133"/>
                </a:cubicBezTo>
                <a:cubicBezTo>
                  <a:pt x="30" y="133"/>
                  <a:pt x="30" y="133"/>
                  <a:pt x="30" y="133"/>
                </a:cubicBezTo>
                <a:cubicBezTo>
                  <a:pt x="26" y="105"/>
                  <a:pt x="23" y="73"/>
                  <a:pt x="23" y="61"/>
                </a:cubicBezTo>
                <a:cubicBezTo>
                  <a:pt x="23" y="57"/>
                  <a:pt x="23" y="53"/>
                  <a:pt x="24" y="50"/>
                </a:cubicBezTo>
                <a:cubicBezTo>
                  <a:pt x="86" y="50"/>
                  <a:pt x="86" y="50"/>
                  <a:pt x="86" y="50"/>
                </a:cubicBezTo>
                <a:cubicBezTo>
                  <a:pt x="87" y="53"/>
                  <a:pt x="87" y="56"/>
                  <a:pt x="87" y="59"/>
                </a:cubicBezTo>
                <a:cubicBezTo>
                  <a:pt x="87" y="60"/>
                  <a:pt x="88" y="60"/>
                  <a:pt x="88" y="61"/>
                </a:cubicBezTo>
                <a:cubicBezTo>
                  <a:pt x="88" y="61"/>
                  <a:pt x="87" y="62"/>
                  <a:pt x="87" y="62"/>
                </a:cubicBezTo>
                <a:moveTo>
                  <a:pt x="67" y="72"/>
                </a:moveTo>
                <a:cubicBezTo>
                  <a:pt x="67" y="66"/>
                  <a:pt x="61" y="61"/>
                  <a:pt x="55" y="61"/>
                </a:cubicBezTo>
                <a:cubicBezTo>
                  <a:pt x="49" y="61"/>
                  <a:pt x="44" y="66"/>
                  <a:pt x="44" y="72"/>
                </a:cubicBezTo>
                <a:cubicBezTo>
                  <a:pt x="44" y="78"/>
                  <a:pt x="49" y="83"/>
                  <a:pt x="55" y="83"/>
                </a:cubicBezTo>
                <a:cubicBezTo>
                  <a:pt x="61" y="83"/>
                  <a:pt x="67" y="78"/>
                  <a:pt x="67" y="72"/>
                </a:cubicBezTo>
                <a:moveTo>
                  <a:pt x="65" y="162"/>
                </a:moveTo>
                <a:cubicBezTo>
                  <a:pt x="74" y="162"/>
                  <a:pt x="74" y="162"/>
                  <a:pt x="74" y="162"/>
                </a:cubicBezTo>
                <a:cubicBezTo>
                  <a:pt x="76" y="162"/>
                  <a:pt x="76" y="162"/>
                  <a:pt x="76" y="162"/>
                </a:cubicBezTo>
                <a:cubicBezTo>
                  <a:pt x="77" y="156"/>
                  <a:pt x="78" y="149"/>
                  <a:pt x="79" y="141"/>
                </a:cubicBezTo>
                <a:cubicBezTo>
                  <a:pt x="65" y="141"/>
                  <a:pt x="65" y="141"/>
                  <a:pt x="65" y="141"/>
                </a:cubicBezTo>
                <a:lnTo>
                  <a:pt x="65" y="162"/>
                </a:lnTo>
                <a:close/>
                <a:moveTo>
                  <a:pt x="49" y="178"/>
                </a:moveTo>
                <a:cubicBezTo>
                  <a:pt x="61" y="178"/>
                  <a:pt x="61" y="178"/>
                  <a:pt x="61" y="178"/>
                </a:cubicBezTo>
                <a:cubicBezTo>
                  <a:pt x="61" y="120"/>
                  <a:pt x="61" y="120"/>
                  <a:pt x="61" y="120"/>
                </a:cubicBezTo>
                <a:cubicBezTo>
                  <a:pt x="49" y="120"/>
                  <a:pt x="49" y="120"/>
                  <a:pt x="49" y="120"/>
                </a:cubicBezTo>
                <a:lnTo>
                  <a:pt x="49" y="17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成果与不足分析</a:t>
            </a:r>
          </a:p>
        </p:txBody>
      </p:sp>
    </p:spTree>
    <p:extLst>
      <p:ext uri="{BB962C8B-B14F-4D97-AF65-F5344CB8AC3E}">
        <p14:creationId xmlns:p14="http://schemas.microsoft.com/office/powerpoint/2010/main" xmlns="" val="391356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1" grpId="0"/>
      <p:bldP spid="42" grpId="0"/>
      <p:bldP spid="45" grpId="0"/>
      <p:bldP spid="46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成果与不足分析</a:t>
            </a:r>
          </a:p>
        </p:txBody>
      </p:sp>
      <p:sp>
        <p:nvSpPr>
          <p:cNvPr id="24" name="Freeform 5"/>
          <p:cNvSpPr>
            <a:spLocks noChangeAspect="1" noEditPoints="1"/>
          </p:cNvSpPr>
          <p:nvPr/>
        </p:nvSpPr>
        <p:spPr bwMode="auto">
          <a:xfrm>
            <a:off x="5212114" y="1514087"/>
            <a:ext cx="2001486" cy="5024126"/>
          </a:xfrm>
          <a:custGeom>
            <a:avLst/>
            <a:gdLst>
              <a:gd name="T0" fmla="*/ 137 w 180"/>
              <a:gd name="T1" fmla="*/ 75 h 457"/>
              <a:gd name="T2" fmla="*/ 99 w 180"/>
              <a:gd name="T3" fmla="*/ 61 h 457"/>
              <a:gd name="T4" fmla="*/ 81 w 180"/>
              <a:gd name="T5" fmla="*/ 69 h 457"/>
              <a:gd name="T6" fmla="*/ 95 w 180"/>
              <a:gd name="T7" fmla="*/ 56 h 457"/>
              <a:gd name="T8" fmla="*/ 101 w 180"/>
              <a:gd name="T9" fmla="*/ 47 h 457"/>
              <a:gd name="T10" fmla="*/ 89 w 180"/>
              <a:gd name="T11" fmla="*/ 3 h 457"/>
              <a:gd name="T12" fmla="*/ 60 w 180"/>
              <a:gd name="T13" fmla="*/ 39 h 457"/>
              <a:gd name="T14" fmla="*/ 64 w 180"/>
              <a:gd name="T15" fmla="*/ 63 h 457"/>
              <a:gd name="T16" fmla="*/ 61 w 180"/>
              <a:gd name="T17" fmla="*/ 68 h 457"/>
              <a:gd name="T18" fmla="*/ 61 w 180"/>
              <a:gd name="T19" fmla="*/ 67 h 457"/>
              <a:gd name="T20" fmla="*/ 26 w 180"/>
              <a:gd name="T21" fmla="*/ 92 h 457"/>
              <a:gd name="T22" fmla="*/ 7 w 180"/>
              <a:gd name="T23" fmla="*/ 118 h 457"/>
              <a:gd name="T24" fmla="*/ 9 w 180"/>
              <a:gd name="T25" fmla="*/ 149 h 457"/>
              <a:gd name="T26" fmla="*/ 32 w 180"/>
              <a:gd name="T27" fmla="*/ 178 h 457"/>
              <a:gd name="T28" fmla="*/ 39 w 180"/>
              <a:gd name="T29" fmla="*/ 220 h 457"/>
              <a:gd name="T30" fmla="*/ 47 w 180"/>
              <a:gd name="T31" fmla="*/ 318 h 457"/>
              <a:gd name="T32" fmla="*/ 57 w 180"/>
              <a:gd name="T33" fmla="*/ 359 h 457"/>
              <a:gd name="T34" fmla="*/ 39 w 180"/>
              <a:gd name="T35" fmla="*/ 403 h 457"/>
              <a:gd name="T36" fmla="*/ 51 w 180"/>
              <a:gd name="T37" fmla="*/ 416 h 457"/>
              <a:gd name="T38" fmla="*/ 86 w 180"/>
              <a:gd name="T39" fmla="*/ 403 h 457"/>
              <a:gd name="T40" fmla="*/ 82 w 180"/>
              <a:gd name="T41" fmla="*/ 382 h 457"/>
              <a:gd name="T42" fmla="*/ 85 w 180"/>
              <a:gd name="T43" fmla="*/ 336 h 457"/>
              <a:gd name="T44" fmla="*/ 81 w 180"/>
              <a:gd name="T45" fmla="*/ 303 h 457"/>
              <a:gd name="T46" fmla="*/ 86 w 180"/>
              <a:gd name="T47" fmla="*/ 327 h 457"/>
              <a:gd name="T48" fmla="*/ 90 w 180"/>
              <a:gd name="T49" fmla="*/ 378 h 457"/>
              <a:gd name="T50" fmla="*/ 96 w 180"/>
              <a:gd name="T51" fmla="*/ 418 h 457"/>
              <a:gd name="T52" fmla="*/ 96 w 180"/>
              <a:gd name="T53" fmla="*/ 456 h 457"/>
              <a:gd name="T54" fmla="*/ 122 w 180"/>
              <a:gd name="T55" fmla="*/ 421 h 457"/>
              <a:gd name="T56" fmla="*/ 124 w 180"/>
              <a:gd name="T57" fmla="*/ 384 h 457"/>
              <a:gd name="T58" fmla="*/ 124 w 180"/>
              <a:gd name="T59" fmla="*/ 355 h 457"/>
              <a:gd name="T60" fmla="*/ 123 w 180"/>
              <a:gd name="T61" fmla="*/ 335 h 457"/>
              <a:gd name="T62" fmla="*/ 116 w 180"/>
              <a:gd name="T63" fmla="*/ 284 h 457"/>
              <a:gd name="T64" fmla="*/ 119 w 180"/>
              <a:gd name="T65" fmla="*/ 253 h 457"/>
              <a:gd name="T66" fmla="*/ 122 w 180"/>
              <a:gd name="T67" fmla="*/ 229 h 457"/>
              <a:gd name="T68" fmla="*/ 140 w 180"/>
              <a:gd name="T69" fmla="*/ 225 h 457"/>
              <a:gd name="T70" fmla="*/ 143 w 180"/>
              <a:gd name="T71" fmla="*/ 180 h 457"/>
              <a:gd name="T72" fmla="*/ 175 w 180"/>
              <a:gd name="T73" fmla="*/ 132 h 457"/>
              <a:gd name="T74" fmla="*/ 33 w 180"/>
              <a:gd name="T75" fmla="*/ 146 h 457"/>
              <a:gd name="T76" fmla="*/ 28 w 180"/>
              <a:gd name="T77" fmla="*/ 129 h 457"/>
              <a:gd name="T78" fmla="*/ 36 w 180"/>
              <a:gd name="T79" fmla="*/ 144 h 457"/>
              <a:gd name="T80" fmla="*/ 42 w 180"/>
              <a:gd name="T81" fmla="*/ 124 h 457"/>
              <a:gd name="T82" fmla="*/ 60 w 180"/>
              <a:gd name="T83" fmla="*/ 72 h 457"/>
              <a:gd name="T84" fmla="*/ 66 w 180"/>
              <a:gd name="T85" fmla="*/ 82 h 457"/>
              <a:gd name="T86" fmla="*/ 53 w 180"/>
              <a:gd name="T87" fmla="*/ 138 h 457"/>
              <a:gd name="T88" fmla="*/ 117 w 180"/>
              <a:gd name="T89" fmla="*/ 191 h 457"/>
              <a:gd name="T90" fmla="*/ 63 w 180"/>
              <a:gd name="T91" fmla="*/ 199 h 457"/>
              <a:gd name="T92" fmla="*/ 71 w 180"/>
              <a:gd name="T93" fmla="*/ 95 h 457"/>
              <a:gd name="T94" fmla="*/ 77 w 180"/>
              <a:gd name="T95" fmla="*/ 66 h 457"/>
              <a:gd name="T96" fmla="*/ 82 w 180"/>
              <a:gd name="T97" fmla="*/ 115 h 457"/>
              <a:gd name="T98" fmla="*/ 105 w 180"/>
              <a:gd name="T99" fmla="*/ 161 h 457"/>
              <a:gd name="T100" fmla="*/ 102 w 180"/>
              <a:gd name="T101" fmla="*/ 174 h 457"/>
              <a:gd name="T102" fmla="*/ 114 w 180"/>
              <a:gd name="T103" fmla="*/ 183 h 457"/>
              <a:gd name="T104" fmla="*/ 118 w 180"/>
              <a:gd name="T105" fmla="*/ 180 h 457"/>
              <a:gd name="T106" fmla="*/ 138 w 180"/>
              <a:gd name="T107" fmla="*/ 135 h 457"/>
              <a:gd name="T108" fmla="*/ 136 w 180"/>
              <a:gd name="T109" fmla="*/ 117 h 457"/>
              <a:gd name="T110" fmla="*/ 142 w 180"/>
              <a:gd name="T111" fmla="*/ 128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80" h="457">
                <a:moveTo>
                  <a:pt x="177" y="118"/>
                </a:moveTo>
                <a:cubicBezTo>
                  <a:pt x="175" y="113"/>
                  <a:pt x="164" y="101"/>
                  <a:pt x="159" y="97"/>
                </a:cubicBezTo>
                <a:cubicBezTo>
                  <a:pt x="155" y="93"/>
                  <a:pt x="145" y="86"/>
                  <a:pt x="142" y="84"/>
                </a:cubicBezTo>
                <a:cubicBezTo>
                  <a:pt x="138" y="82"/>
                  <a:pt x="138" y="78"/>
                  <a:pt x="137" y="75"/>
                </a:cubicBezTo>
                <a:cubicBezTo>
                  <a:pt x="136" y="72"/>
                  <a:pt x="136" y="68"/>
                  <a:pt x="133" y="62"/>
                </a:cubicBezTo>
                <a:cubicBezTo>
                  <a:pt x="130" y="57"/>
                  <a:pt x="118" y="60"/>
                  <a:pt x="114" y="61"/>
                </a:cubicBezTo>
                <a:cubicBezTo>
                  <a:pt x="109" y="61"/>
                  <a:pt x="108" y="62"/>
                  <a:pt x="104" y="64"/>
                </a:cubicBezTo>
                <a:cubicBezTo>
                  <a:pt x="100" y="65"/>
                  <a:pt x="101" y="63"/>
                  <a:pt x="99" y="61"/>
                </a:cubicBezTo>
                <a:cubicBezTo>
                  <a:pt x="98" y="61"/>
                  <a:pt x="97" y="60"/>
                  <a:pt x="97" y="59"/>
                </a:cubicBezTo>
                <a:cubicBezTo>
                  <a:pt x="93" y="63"/>
                  <a:pt x="90" y="69"/>
                  <a:pt x="87" y="77"/>
                </a:cubicBezTo>
                <a:cubicBezTo>
                  <a:pt x="87" y="77"/>
                  <a:pt x="87" y="76"/>
                  <a:pt x="86" y="75"/>
                </a:cubicBezTo>
                <a:cubicBezTo>
                  <a:pt x="85" y="74"/>
                  <a:pt x="83" y="71"/>
                  <a:pt x="81" y="69"/>
                </a:cubicBezTo>
                <a:cubicBezTo>
                  <a:pt x="80" y="67"/>
                  <a:pt x="78" y="66"/>
                  <a:pt x="77" y="66"/>
                </a:cubicBezTo>
                <a:cubicBezTo>
                  <a:pt x="76" y="66"/>
                  <a:pt x="75" y="66"/>
                  <a:pt x="74" y="66"/>
                </a:cubicBezTo>
                <a:cubicBezTo>
                  <a:pt x="75" y="66"/>
                  <a:pt x="75" y="66"/>
                  <a:pt x="75" y="66"/>
                </a:cubicBezTo>
                <a:cubicBezTo>
                  <a:pt x="77" y="65"/>
                  <a:pt x="95" y="56"/>
                  <a:pt x="95" y="56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56"/>
                  <a:pt x="96" y="55"/>
                  <a:pt x="96" y="55"/>
                </a:cubicBezTo>
                <a:cubicBezTo>
                  <a:pt x="97" y="54"/>
                  <a:pt x="98" y="49"/>
                  <a:pt x="98" y="48"/>
                </a:cubicBezTo>
                <a:cubicBezTo>
                  <a:pt x="99" y="47"/>
                  <a:pt x="99" y="47"/>
                  <a:pt x="101" y="47"/>
                </a:cubicBezTo>
                <a:cubicBezTo>
                  <a:pt x="104" y="46"/>
                  <a:pt x="105" y="40"/>
                  <a:pt x="105" y="36"/>
                </a:cubicBezTo>
                <a:cubicBezTo>
                  <a:pt x="106" y="32"/>
                  <a:pt x="104" y="33"/>
                  <a:pt x="103" y="33"/>
                </a:cubicBezTo>
                <a:cubicBezTo>
                  <a:pt x="102" y="33"/>
                  <a:pt x="104" y="30"/>
                  <a:pt x="104" y="23"/>
                </a:cubicBezTo>
                <a:cubicBezTo>
                  <a:pt x="104" y="16"/>
                  <a:pt x="98" y="5"/>
                  <a:pt x="89" y="3"/>
                </a:cubicBezTo>
                <a:cubicBezTo>
                  <a:pt x="81" y="0"/>
                  <a:pt x="70" y="2"/>
                  <a:pt x="64" y="11"/>
                </a:cubicBezTo>
                <a:cubicBezTo>
                  <a:pt x="57" y="20"/>
                  <a:pt x="60" y="28"/>
                  <a:pt x="60" y="31"/>
                </a:cubicBezTo>
                <a:cubicBezTo>
                  <a:pt x="60" y="34"/>
                  <a:pt x="60" y="34"/>
                  <a:pt x="60" y="34"/>
                </a:cubicBezTo>
                <a:cubicBezTo>
                  <a:pt x="59" y="35"/>
                  <a:pt x="59" y="37"/>
                  <a:pt x="60" y="39"/>
                </a:cubicBezTo>
                <a:cubicBezTo>
                  <a:pt x="61" y="42"/>
                  <a:pt x="61" y="44"/>
                  <a:pt x="61" y="46"/>
                </a:cubicBezTo>
                <a:cubicBezTo>
                  <a:pt x="61" y="48"/>
                  <a:pt x="61" y="48"/>
                  <a:pt x="61" y="48"/>
                </a:cubicBezTo>
                <a:cubicBezTo>
                  <a:pt x="61" y="53"/>
                  <a:pt x="65" y="56"/>
                  <a:pt x="65" y="59"/>
                </a:cubicBezTo>
                <a:cubicBezTo>
                  <a:pt x="65" y="60"/>
                  <a:pt x="65" y="61"/>
                  <a:pt x="64" y="63"/>
                </a:cubicBezTo>
                <a:cubicBezTo>
                  <a:pt x="65" y="61"/>
                  <a:pt x="65" y="61"/>
                  <a:pt x="65" y="61"/>
                </a:cubicBezTo>
                <a:cubicBezTo>
                  <a:pt x="70" y="68"/>
                  <a:pt x="70" y="68"/>
                  <a:pt x="70" y="68"/>
                </a:cubicBezTo>
                <a:cubicBezTo>
                  <a:pt x="69" y="68"/>
                  <a:pt x="66" y="67"/>
                  <a:pt x="64" y="67"/>
                </a:cubicBezTo>
                <a:cubicBezTo>
                  <a:pt x="63" y="67"/>
                  <a:pt x="62" y="67"/>
                  <a:pt x="61" y="68"/>
                </a:cubicBezTo>
                <a:cubicBezTo>
                  <a:pt x="60" y="69"/>
                  <a:pt x="60" y="71"/>
                  <a:pt x="60" y="72"/>
                </a:cubicBezTo>
                <a:cubicBezTo>
                  <a:pt x="60" y="73"/>
                  <a:pt x="60" y="73"/>
                  <a:pt x="60" y="73"/>
                </a:cubicBezTo>
                <a:cubicBezTo>
                  <a:pt x="59" y="72"/>
                  <a:pt x="59" y="71"/>
                  <a:pt x="59" y="70"/>
                </a:cubicBezTo>
                <a:cubicBezTo>
                  <a:pt x="59" y="68"/>
                  <a:pt x="61" y="67"/>
                  <a:pt x="61" y="67"/>
                </a:cubicBezTo>
                <a:cubicBezTo>
                  <a:pt x="61" y="67"/>
                  <a:pt x="57" y="67"/>
                  <a:pt x="52" y="68"/>
                </a:cubicBezTo>
                <a:cubicBezTo>
                  <a:pt x="47" y="69"/>
                  <a:pt x="41" y="72"/>
                  <a:pt x="37" y="73"/>
                </a:cubicBezTo>
                <a:cubicBezTo>
                  <a:pt x="34" y="73"/>
                  <a:pt x="30" y="86"/>
                  <a:pt x="30" y="88"/>
                </a:cubicBezTo>
                <a:cubicBezTo>
                  <a:pt x="29" y="90"/>
                  <a:pt x="28" y="90"/>
                  <a:pt x="26" y="92"/>
                </a:cubicBezTo>
                <a:cubicBezTo>
                  <a:pt x="24" y="94"/>
                  <a:pt x="24" y="96"/>
                  <a:pt x="22" y="99"/>
                </a:cubicBezTo>
                <a:cubicBezTo>
                  <a:pt x="20" y="102"/>
                  <a:pt x="19" y="102"/>
                  <a:pt x="19" y="103"/>
                </a:cubicBezTo>
                <a:cubicBezTo>
                  <a:pt x="19" y="104"/>
                  <a:pt x="16" y="105"/>
                  <a:pt x="13" y="109"/>
                </a:cubicBezTo>
                <a:cubicBezTo>
                  <a:pt x="11" y="112"/>
                  <a:pt x="9" y="114"/>
                  <a:pt x="7" y="118"/>
                </a:cubicBezTo>
                <a:cubicBezTo>
                  <a:pt x="5" y="122"/>
                  <a:pt x="4" y="121"/>
                  <a:pt x="2" y="125"/>
                </a:cubicBezTo>
                <a:cubicBezTo>
                  <a:pt x="0" y="129"/>
                  <a:pt x="2" y="129"/>
                  <a:pt x="3" y="132"/>
                </a:cubicBezTo>
                <a:cubicBezTo>
                  <a:pt x="3" y="134"/>
                  <a:pt x="5" y="137"/>
                  <a:pt x="6" y="140"/>
                </a:cubicBezTo>
                <a:cubicBezTo>
                  <a:pt x="8" y="143"/>
                  <a:pt x="8" y="145"/>
                  <a:pt x="9" y="149"/>
                </a:cubicBezTo>
                <a:cubicBezTo>
                  <a:pt x="11" y="152"/>
                  <a:pt x="14" y="158"/>
                  <a:pt x="16" y="162"/>
                </a:cubicBezTo>
                <a:cubicBezTo>
                  <a:pt x="18" y="166"/>
                  <a:pt x="22" y="173"/>
                  <a:pt x="23" y="175"/>
                </a:cubicBezTo>
                <a:cubicBezTo>
                  <a:pt x="24" y="178"/>
                  <a:pt x="26" y="178"/>
                  <a:pt x="29" y="179"/>
                </a:cubicBezTo>
                <a:cubicBezTo>
                  <a:pt x="31" y="180"/>
                  <a:pt x="32" y="178"/>
                  <a:pt x="32" y="178"/>
                </a:cubicBezTo>
                <a:cubicBezTo>
                  <a:pt x="32" y="178"/>
                  <a:pt x="31" y="180"/>
                  <a:pt x="32" y="186"/>
                </a:cubicBezTo>
                <a:cubicBezTo>
                  <a:pt x="32" y="191"/>
                  <a:pt x="33" y="204"/>
                  <a:pt x="33" y="209"/>
                </a:cubicBezTo>
                <a:cubicBezTo>
                  <a:pt x="33" y="215"/>
                  <a:pt x="33" y="221"/>
                  <a:pt x="34" y="223"/>
                </a:cubicBezTo>
                <a:cubicBezTo>
                  <a:pt x="35" y="225"/>
                  <a:pt x="39" y="220"/>
                  <a:pt x="39" y="220"/>
                </a:cubicBezTo>
                <a:cubicBezTo>
                  <a:pt x="39" y="220"/>
                  <a:pt x="39" y="223"/>
                  <a:pt x="39" y="228"/>
                </a:cubicBezTo>
                <a:cubicBezTo>
                  <a:pt x="39" y="232"/>
                  <a:pt x="40" y="245"/>
                  <a:pt x="40" y="253"/>
                </a:cubicBezTo>
                <a:cubicBezTo>
                  <a:pt x="40" y="261"/>
                  <a:pt x="41" y="266"/>
                  <a:pt x="43" y="288"/>
                </a:cubicBezTo>
                <a:cubicBezTo>
                  <a:pt x="46" y="310"/>
                  <a:pt x="46" y="310"/>
                  <a:pt x="47" y="318"/>
                </a:cubicBezTo>
                <a:cubicBezTo>
                  <a:pt x="48" y="326"/>
                  <a:pt x="51" y="331"/>
                  <a:pt x="52" y="335"/>
                </a:cubicBezTo>
                <a:cubicBezTo>
                  <a:pt x="54" y="338"/>
                  <a:pt x="54" y="341"/>
                  <a:pt x="54" y="343"/>
                </a:cubicBezTo>
                <a:cubicBezTo>
                  <a:pt x="55" y="345"/>
                  <a:pt x="54" y="348"/>
                  <a:pt x="54" y="351"/>
                </a:cubicBezTo>
                <a:cubicBezTo>
                  <a:pt x="54" y="353"/>
                  <a:pt x="56" y="355"/>
                  <a:pt x="57" y="359"/>
                </a:cubicBezTo>
                <a:cubicBezTo>
                  <a:pt x="57" y="363"/>
                  <a:pt x="58" y="367"/>
                  <a:pt x="58" y="373"/>
                </a:cubicBezTo>
                <a:cubicBezTo>
                  <a:pt x="57" y="379"/>
                  <a:pt x="60" y="382"/>
                  <a:pt x="59" y="382"/>
                </a:cubicBezTo>
                <a:cubicBezTo>
                  <a:pt x="57" y="382"/>
                  <a:pt x="57" y="382"/>
                  <a:pt x="56" y="388"/>
                </a:cubicBezTo>
                <a:cubicBezTo>
                  <a:pt x="54" y="393"/>
                  <a:pt x="45" y="400"/>
                  <a:pt x="39" y="403"/>
                </a:cubicBezTo>
                <a:cubicBezTo>
                  <a:pt x="33" y="406"/>
                  <a:pt x="29" y="407"/>
                  <a:pt x="27" y="407"/>
                </a:cubicBezTo>
                <a:cubicBezTo>
                  <a:pt x="24" y="407"/>
                  <a:pt x="25" y="410"/>
                  <a:pt x="24" y="410"/>
                </a:cubicBezTo>
                <a:cubicBezTo>
                  <a:pt x="23" y="410"/>
                  <a:pt x="23" y="412"/>
                  <a:pt x="27" y="414"/>
                </a:cubicBezTo>
                <a:cubicBezTo>
                  <a:pt x="31" y="417"/>
                  <a:pt x="41" y="418"/>
                  <a:pt x="51" y="416"/>
                </a:cubicBezTo>
                <a:cubicBezTo>
                  <a:pt x="61" y="414"/>
                  <a:pt x="67" y="408"/>
                  <a:pt x="68" y="407"/>
                </a:cubicBezTo>
                <a:cubicBezTo>
                  <a:pt x="69" y="406"/>
                  <a:pt x="71" y="408"/>
                  <a:pt x="71" y="408"/>
                </a:cubicBezTo>
                <a:cubicBezTo>
                  <a:pt x="72" y="409"/>
                  <a:pt x="82" y="407"/>
                  <a:pt x="83" y="406"/>
                </a:cubicBezTo>
                <a:cubicBezTo>
                  <a:pt x="85" y="405"/>
                  <a:pt x="86" y="406"/>
                  <a:pt x="86" y="403"/>
                </a:cubicBezTo>
                <a:cubicBezTo>
                  <a:pt x="86" y="401"/>
                  <a:pt x="85" y="399"/>
                  <a:pt x="84" y="398"/>
                </a:cubicBezTo>
                <a:cubicBezTo>
                  <a:pt x="84" y="397"/>
                  <a:pt x="85" y="397"/>
                  <a:pt x="85" y="396"/>
                </a:cubicBezTo>
                <a:cubicBezTo>
                  <a:pt x="85" y="395"/>
                  <a:pt x="84" y="389"/>
                  <a:pt x="85" y="387"/>
                </a:cubicBezTo>
                <a:cubicBezTo>
                  <a:pt x="86" y="384"/>
                  <a:pt x="84" y="383"/>
                  <a:pt x="82" y="382"/>
                </a:cubicBezTo>
                <a:cubicBezTo>
                  <a:pt x="81" y="381"/>
                  <a:pt x="83" y="379"/>
                  <a:pt x="83" y="376"/>
                </a:cubicBezTo>
                <a:cubicBezTo>
                  <a:pt x="83" y="373"/>
                  <a:pt x="83" y="365"/>
                  <a:pt x="83" y="362"/>
                </a:cubicBezTo>
                <a:cubicBezTo>
                  <a:pt x="83" y="358"/>
                  <a:pt x="84" y="355"/>
                  <a:pt x="86" y="350"/>
                </a:cubicBezTo>
                <a:cubicBezTo>
                  <a:pt x="87" y="346"/>
                  <a:pt x="86" y="340"/>
                  <a:pt x="85" y="336"/>
                </a:cubicBezTo>
                <a:cubicBezTo>
                  <a:pt x="85" y="332"/>
                  <a:pt x="84" y="330"/>
                  <a:pt x="84" y="326"/>
                </a:cubicBezTo>
                <a:cubicBezTo>
                  <a:pt x="84" y="322"/>
                  <a:pt x="84" y="318"/>
                  <a:pt x="83" y="316"/>
                </a:cubicBezTo>
                <a:cubicBezTo>
                  <a:pt x="83" y="315"/>
                  <a:pt x="82" y="312"/>
                  <a:pt x="82" y="310"/>
                </a:cubicBezTo>
                <a:cubicBezTo>
                  <a:pt x="82" y="308"/>
                  <a:pt x="81" y="303"/>
                  <a:pt x="81" y="303"/>
                </a:cubicBezTo>
                <a:cubicBezTo>
                  <a:pt x="81" y="303"/>
                  <a:pt x="82" y="306"/>
                  <a:pt x="83" y="307"/>
                </a:cubicBezTo>
                <a:cubicBezTo>
                  <a:pt x="83" y="308"/>
                  <a:pt x="84" y="310"/>
                  <a:pt x="84" y="313"/>
                </a:cubicBezTo>
                <a:cubicBezTo>
                  <a:pt x="84" y="316"/>
                  <a:pt x="85" y="317"/>
                  <a:pt x="85" y="320"/>
                </a:cubicBezTo>
                <a:cubicBezTo>
                  <a:pt x="86" y="323"/>
                  <a:pt x="86" y="324"/>
                  <a:pt x="86" y="327"/>
                </a:cubicBezTo>
                <a:cubicBezTo>
                  <a:pt x="86" y="330"/>
                  <a:pt x="87" y="333"/>
                  <a:pt x="87" y="337"/>
                </a:cubicBezTo>
                <a:cubicBezTo>
                  <a:pt x="87" y="342"/>
                  <a:pt x="89" y="343"/>
                  <a:pt x="88" y="347"/>
                </a:cubicBezTo>
                <a:cubicBezTo>
                  <a:pt x="87" y="351"/>
                  <a:pt x="89" y="367"/>
                  <a:pt x="90" y="371"/>
                </a:cubicBezTo>
                <a:cubicBezTo>
                  <a:pt x="91" y="374"/>
                  <a:pt x="90" y="375"/>
                  <a:pt x="90" y="378"/>
                </a:cubicBezTo>
                <a:cubicBezTo>
                  <a:pt x="89" y="380"/>
                  <a:pt x="89" y="384"/>
                  <a:pt x="90" y="388"/>
                </a:cubicBezTo>
                <a:cubicBezTo>
                  <a:pt x="90" y="391"/>
                  <a:pt x="88" y="397"/>
                  <a:pt x="88" y="400"/>
                </a:cubicBezTo>
                <a:cubicBezTo>
                  <a:pt x="88" y="403"/>
                  <a:pt x="93" y="404"/>
                  <a:pt x="95" y="407"/>
                </a:cubicBezTo>
                <a:cubicBezTo>
                  <a:pt x="97" y="410"/>
                  <a:pt x="97" y="413"/>
                  <a:pt x="96" y="418"/>
                </a:cubicBezTo>
                <a:cubicBezTo>
                  <a:pt x="96" y="423"/>
                  <a:pt x="93" y="426"/>
                  <a:pt x="92" y="428"/>
                </a:cubicBezTo>
                <a:cubicBezTo>
                  <a:pt x="90" y="430"/>
                  <a:pt x="85" y="437"/>
                  <a:pt x="83" y="441"/>
                </a:cubicBezTo>
                <a:cubicBezTo>
                  <a:pt x="82" y="445"/>
                  <a:pt x="78" y="449"/>
                  <a:pt x="77" y="452"/>
                </a:cubicBezTo>
                <a:cubicBezTo>
                  <a:pt x="75" y="455"/>
                  <a:pt x="90" y="457"/>
                  <a:pt x="96" y="456"/>
                </a:cubicBezTo>
                <a:cubicBezTo>
                  <a:pt x="101" y="454"/>
                  <a:pt x="112" y="449"/>
                  <a:pt x="114" y="445"/>
                </a:cubicBezTo>
                <a:cubicBezTo>
                  <a:pt x="115" y="440"/>
                  <a:pt x="119" y="436"/>
                  <a:pt x="122" y="434"/>
                </a:cubicBezTo>
                <a:cubicBezTo>
                  <a:pt x="124" y="433"/>
                  <a:pt x="123" y="426"/>
                  <a:pt x="122" y="424"/>
                </a:cubicBezTo>
                <a:cubicBezTo>
                  <a:pt x="122" y="421"/>
                  <a:pt x="122" y="422"/>
                  <a:pt x="122" y="421"/>
                </a:cubicBezTo>
                <a:cubicBezTo>
                  <a:pt x="123" y="419"/>
                  <a:pt x="123" y="417"/>
                  <a:pt x="124" y="414"/>
                </a:cubicBezTo>
                <a:cubicBezTo>
                  <a:pt x="125" y="411"/>
                  <a:pt x="122" y="408"/>
                  <a:pt x="120" y="406"/>
                </a:cubicBezTo>
                <a:cubicBezTo>
                  <a:pt x="118" y="404"/>
                  <a:pt x="121" y="395"/>
                  <a:pt x="121" y="395"/>
                </a:cubicBezTo>
                <a:cubicBezTo>
                  <a:pt x="121" y="395"/>
                  <a:pt x="122" y="388"/>
                  <a:pt x="124" y="384"/>
                </a:cubicBezTo>
                <a:cubicBezTo>
                  <a:pt x="126" y="380"/>
                  <a:pt x="126" y="378"/>
                  <a:pt x="126" y="378"/>
                </a:cubicBezTo>
                <a:cubicBezTo>
                  <a:pt x="126" y="378"/>
                  <a:pt x="125" y="373"/>
                  <a:pt x="126" y="369"/>
                </a:cubicBezTo>
                <a:cubicBezTo>
                  <a:pt x="126" y="365"/>
                  <a:pt x="126" y="367"/>
                  <a:pt x="125" y="363"/>
                </a:cubicBezTo>
                <a:cubicBezTo>
                  <a:pt x="124" y="359"/>
                  <a:pt x="124" y="359"/>
                  <a:pt x="124" y="355"/>
                </a:cubicBezTo>
                <a:cubicBezTo>
                  <a:pt x="124" y="351"/>
                  <a:pt x="124" y="351"/>
                  <a:pt x="124" y="348"/>
                </a:cubicBezTo>
                <a:cubicBezTo>
                  <a:pt x="123" y="345"/>
                  <a:pt x="123" y="347"/>
                  <a:pt x="123" y="344"/>
                </a:cubicBezTo>
                <a:cubicBezTo>
                  <a:pt x="124" y="341"/>
                  <a:pt x="124" y="342"/>
                  <a:pt x="123" y="340"/>
                </a:cubicBezTo>
                <a:cubicBezTo>
                  <a:pt x="122" y="338"/>
                  <a:pt x="121" y="338"/>
                  <a:pt x="123" y="335"/>
                </a:cubicBezTo>
                <a:cubicBezTo>
                  <a:pt x="124" y="331"/>
                  <a:pt x="121" y="331"/>
                  <a:pt x="121" y="322"/>
                </a:cubicBezTo>
                <a:cubicBezTo>
                  <a:pt x="122" y="312"/>
                  <a:pt x="119" y="304"/>
                  <a:pt x="118" y="297"/>
                </a:cubicBezTo>
                <a:cubicBezTo>
                  <a:pt x="117" y="291"/>
                  <a:pt x="117" y="291"/>
                  <a:pt x="116" y="288"/>
                </a:cubicBezTo>
                <a:cubicBezTo>
                  <a:pt x="116" y="285"/>
                  <a:pt x="116" y="286"/>
                  <a:pt x="116" y="284"/>
                </a:cubicBezTo>
                <a:cubicBezTo>
                  <a:pt x="116" y="281"/>
                  <a:pt x="117" y="280"/>
                  <a:pt x="117" y="278"/>
                </a:cubicBezTo>
                <a:cubicBezTo>
                  <a:pt x="118" y="275"/>
                  <a:pt x="118" y="275"/>
                  <a:pt x="119" y="270"/>
                </a:cubicBezTo>
                <a:cubicBezTo>
                  <a:pt x="119" y="266"/>
                  <a:pt x="119" y="263"/>
                  <a:pt x="120" y="260"/>
                </a:cubicBezTo>
                <a:cubicBezTo>
                  <a:pt x="120" y="256"/>
                  <a:pt x="119" y="257"/>
                  <a:pt x="119" y="253"/>
                </a:cubicBezTo>
                <a:cubicBezTo>
                  <a:pt x="119" y="249"/>
                  <a:pt x="119" y="251"/>
                  <a:pt x="119" y="247"/>
                </a:cubicBezTo>
                <a:cubicBezTo>
                  <a:pt x="119" y="244"/>
                  <a:pt x="120" y="245"/>
                  <a:pt x="120" y="242"/>
                </a:cubicBezTo>
                <a:cubicBezTo>
                  <a:pt x="120" y="240"/>
                  <a:pt x="120" y="240"/>
                  <a:pt x="121" y="236"/>
                </a:cubicBezTo>
                <a:cubicBezTo>
                  <a:pt x="122" y="233"/>
                  <a:pt x="122" y="232"/>
                  <a:pt x="122" y="229"/>
                </a:cubicBezTo>
                <a:cubicBezTo>
                  <a:pt x="121" y="226"/>
                  <a:pt x="123" y="225"/>
                  <a:pt x="123" y="225"/>
                </a:cubicBezTo>
                <a:cubicBezTo>
                  <a:pt x="123" y="225"/>
                  <a:pt x="129" y="225"/>
                  <a:pt x="130" y="225"/>
                </a:cubicBezTo>
                <a:cubicBezTo>
                  <a:pt x="132" y="225"/>
                  <a:pt x="134" y="225"/>
                  <a:pt x="137" y="225"/>
                </a:cubicBezTo>
                <a:cubicBezTo>
                  <a:pt x="139" y="224"/>
                  <a:pt x="139" y="225"/>
                  <a:pt x="140" y="225"/>
                </a:cubicBezTo>
                <a:cubicBezTo>
                  <a:pt x="141" y="226"/>
                  <a:pt x="145" y="225"/>
                  <a:pt x="148" y="224"/>
                </a:cubicBezTo>
                <a:cubicBezTo>
                  <a:pt x="152" y="223"/>
                  <a:pt x="151" y="224"/>
                  <a:pt x="154" y="222"/>
                </a:cubicBezTo>
                <a:cubicBezTo>
                  <a:pt x="157" y="221"/>
                  <a:pt x="153" y="214"/>
                  <a:pt x="152" y="211"/>
                </a:cubicBezTo>
                <a:cubicBezTo>
                  <a:pt x="150" y="207"/>
                  <a:pt x="145" y="185"/>
                  <a:pt x="143" y="180"/>
                </a:cubicBezTo>
                <a:cubicBezTo>
                  <a:pt x="142" y="174"/>
                  <a:pt x="141" y="173"/>
                  <a:pt x="141" y="173"/>
                </a:cubicBezTo>
                <a:cubicBezTo>
                  <a:pt x="141" y="173"/>
                  <a:pt x="144" y="171"/>
                  <a:pt x="146" y="168"/>
                </a:cubicBezTo>
                <a:cubicBezTo>
                  <a:pt x="148" y="164"/>
                  <a:pt x="159" y="153"/>
                  <a:pt x="164" y="145"/>
                </a:cubicBezTo>
                <a:cubicBezTo>
                  <a:pt x="170" y="138"/>
                  <a:pt x="170" y="135"/>
                  <a:pt x="175" y="132"/>
                </a:cubicBezTo>
                <a:cubicBezTo>
                  <a:pt x="180" y="128"/>
                  <a:pt x="178" y="124"/>
                  <a:pt x="177" y="118"/>
                </a:cubicBezTo>
                <a:close/>
                <a:moveTo>
                  <a:pt x="36" y="151"/>
                </a:moveTo>
                <a:cubicBezTo>
                  <a:pt x="36" y="152"/>
                  <a:pt x="34" y="151"/>
                  <a:pt x="33" y="151"/>
                </a:cubicBezTo>
                <a:cubicBezTo>
                  <a:pt x="33" y="150"/>
                  <a:pt x="34" y="149"/>
                  <a:pt x="33" y="146"/>
                </a:cubicBezTo>
                <a:cubicBezTo>
                  <a:pt x="31" y="143"/>
                  <a:pt x="31" y="143"/>
                  <a:pt x="30" y="141"/>
                </a:cubicBezTo>
                <a:cubicBezTo>
                  <a:pt x="30" y="139"/>
                  <a:pt x="30" y="139"/>
                  <a:pt x="29" y="136"/>
                </a:cubicBezTo>
                <a:cubicBezTo>
                  <a:pt x="28" y="133"/>
                  <a:pt x="25" y="132"/>
                  <a:pt x="27" y="131"/>
                </a:cubicBezTo>
                <a:cubicBezTo>
                  <a:pt x="28" y="131"/>
                  <a:pt x="29" y="131"/>
                  <a:pt x="28" y="129"/>
                </a:cubicBezTo>
                <a:cubicBezTo>
                  <a:pt x="28" y="127"/>
                  <a:pt x="27" y="127"/>
                  <a:pt x="30" y="126"/>
                </a:cubicBezTo>
                <a:cubicBezTo>
                  <a:pt x="32" y="125"/>
                  <a:pt x="32" y="125"/>
                  <a:pt x="32" y="125"/>
                </a:cubicBezTo>
                <a:cubicBezTo>
                  <a:pt x="32" y="125"/>
                  <a:pt x="33" y="132"/>
                  <a:pt x="34" y="136"/>
                </a:cubicBezTo>
                <a:cubicBezTo>
                  <a:pt x="36" y="141"/>
                  <a:pt x="37" y="141"/>
                  <a:pt x="36" y="144"/>
                </a:cubicBezTo>
                <a:cubicBezTo>
                  <a:pt x="36" y="147"/>
                  <a:pt x="37" y="149"/>
                  <a:pt x="36" y="151"/>
                </a:cubicBezTo>
                <a:close/>
                <a:moveTo>
                  <a:pt x="48" y="195"/>
                </a:moveTo>
                <a:cubicBezTo>
                  <a:pt x="45" y="193"/>
                  <a:pt x="43" y="183"/>
                  <a:pt x="42" y="171"/>
                </a:cubicBezTo>
                <a:cubicBezTo>
                  <a:pt x="41" y="158"/>
                  <a:pt x="42" y="139"/>
                  <a:pt x="42" y="124"/>
                </a:cubicBezTo>
                <a:cubicBezTo>
                  <a:pt x="43" y="110"/>
                  <a:pt x="58" y="85"/>
                  <a:pt x="59" y="83"/>
                </a:cubicBezTo>
                <a:cubicBezTo>
                  <a:pt x="60" y="81"/>
                  <a:pt x="60" y="79"/>
                  <a:pt x="60" y="77"/>
                </a:cubicBezTo>
                <a:cubicBezTo>
                  <a:pt x="60" y="77"/>
                  <a:pt x="60" y="77"/>
                  <a:pt x="60" y="77"/>
                </a:cubicBezTo>
                <a:cubicBezTo>
                  <a:pt x="60" y="75"/>
                  <a:pt x="60" y="74"/>
                  <a:pt x="60" y="72"/>
                </a:cubicBezTo>
                <a:cubicBezTo>
                  <a:pt x="60" y="71"/>
                  <a:pt x="60" y="69"/>
                  <a:pt x="61" y="68"/>
                </a:cubicBezTo>
                <a:cubicBezTo>
                  <a:pt x="62" y="67"/>
                  <a:pt x="63" y="67"/>
                  <a:pt x="64" y="67"/>
                </a:cubicBezTo>
                <a:cubicBezTo>
                  <a:pt x="66" y="67"/>
                  <a:pt x="69" y="68"/>
                  <a:pt x="70" y="69"/>
                </a:cubicBezTo>
                <a:cubicBezTo>
                  <a:pt x="61" y="69"/>
                  <a:pt x="66" y="80"/>
                  <a:pt x="66" y="82"/>
                </a:cubicBezTo>
                <a:cubicBezTo>
                  <a:pt x="66" y="84"/>
                  <a:pt x="64" y="87"/>
                  <a:pt x="63" y="89"/>
                </a:cubicBezTo>
                <a:cubicBezTo>
                  <a:pt x="62" y="91"/>
                  <a:pt x="61" y="94"/>
                  <a:pt x="60" y="99"/>
                </a:cubicBezTo>
                <a:cubicBezTo>
                  <a:pt x="60" y="104"/>
                  <a:pt x="57" y="110"/>
                  <a:pt x="56" y="112"/>
                </a:cubicBezTo>
                <a:cubicBezTo>
                  <a:pt x="56" y="115"/>
                  <a:pt x="54" y="130"/>
                  <a:pt x="53" y="138"/>
                </a:cubicBezTo>
                <a:cubicBezTo>
                  <a:pt x="51" y="146"/>
                  <a:pt x="51" y="187"/>
                  <a:pt x="51" y="190"/>
                </a:cubicBezTo>
                <a:cubicBezTo>
                  <a:pt x="51" y="191"/>
                  <a:pt x="52" y="194"/>
                  <a:pt x="53" y="197"/>
                </a:cubicBezTo>
                <a:cubicBezTo>
                  <a:pt x="51" y="197"/>
                  <a:pt x="49" y="196"/>
                  <a:pt x="48" y="195"/>
                </a:cubicBezTo>
                <a:close/>
                <a:moveTo>
                  <a:pt x="117" y="191"/>
                </a:moveTo>
                <a:cubicBezTo>
                  <a:pt x="117" y="191"/>
                  <a:pt x="114" y="192"/>
                  <a:pt x="112" y="193"/>
                </a:cubicBezTo>
                <a:cubicBezTo>
                  <a:pt x="110" y="193"/>
                  <a:pt x="106" y="193"/>
                  <a:pt x="103" y="193"/>
                </a:cubicBezTo>
                <a:cubicBezTo>
                  <a:pt x="100" y="193"/>
                  <a:pt x="99" y="194"/>
                  <a:pt x="91" y="195"/>
                </a:cubicBezTo>
                <a:cubicBezTo>
                  <a:pt x="83" y="196"/>
                  <a:pt x="70" y="199"/>
                  <a:pt x="63" y="199"/>
                </a:cubicBezTo>
                <a:cubicBezTo>
                  <a:pt x="62" y="199"/>
                  <a:pt x="62" y="199"/>
                  <a:pt x="61" y="199"/>
                </a:cubicBezTo>
                <a:cubicBezTo>
                  <a:pt x="63" y="196"/>
                  <a:pt x="65" y="194"/>
                  <a:pt x="66" y="193"/>
                </a:cubicBezTo>
                <a:cubicBezTo>
                  <a:pt x="67" y="191"/>
                  <a:pt x="69" y="145"/>
                  <a:pt x="68" y="136"/>
                </a:cubicBezTo>
                <a:cubicBezTo>
                  <a:pt x="68" y="127"/>
                  <a:pt x="71" y="102"/>
                  <a:pt x="71" y="95"/>
                </a:cubicBezTo>
                <a:cubicBezTo>
                  <a:pt x="71" y="88"/>
                  <a:pt x="72" y="83"/>
                  <a:pt x="75" y="78"/>
                </a:cubicBezTo>
                <a:cubicBezTo>
                  <a:pt x="78" y="72"/>
                  <a:pt x="71" y="69"/>
                  <a:pt x="70" y="69"/>
                </a:cubicBezTo>
                <a:cubicBezTo>
                  <a:pt x="70" y="69"/>
                  <a:pt x="71" y="68"/>
                  <a:pt x="72" y="67"/>
                </a:cubicBezTo>
                <a:cubicBezTo>
                  <a:pt x="73" y="67"/>
                  <a:pt x="75" y="66"/>
                  <a:pt x="77" y="66"/>
                </a:cubicBezTo>
                <a:cubicBezTo>
                  <a:pt x="78" y="66"/>
                  <a:pt x="80" y="67"/>
                  <a:pt x="81" y="69"/>
                </a:cubicBezTo>
                <a:cubicBezTo>
                  <a:pt x="85" y="75"/>
                  <a:pt x="87" y="77"/>
                  <a:pt x="87" y="77"/>
                </a:cubicBezTo>
                <a:cubicBezTo>
                  <a:pt x="87" y="77"/>
                  <a:pt x="87" y="77"/>
                  <a:pt x="87" y="77"/>
                </a:cubicBezTo>
                <a:cubicBezTo>
                  <a:pt x="83" y="90"/>
                  <a:pt x="82" y="106"/>
                  <a:pt x="82" y="115"/>
                </a:cubicBezTo>
                <a:cubicBezTo>
                  <a:pt x="82" y="129"/>
                  <a:pt x="96" y="145"/>
                  <a:pt x="100" y="150"/>
                </a:cubicBezTo>
                <a:cubicBezTo>
                  <a:pt x="103" y="154"/>
                  <a:pt x="110" y="157"/>
                  <a:pt x="110" y="157"/>
                </a:cubicBezTo>
                <a:cubicBezTo>
                  <a:pt x="110" y="157"/>
                  <a:pt x="113" y="160"/>
                  <a:pt x="112" y="160"/>
                </a:cubicBezTo>
                <a:cubicBezTo>
                  <a:pt x="110" y="160"/>
                  <a:pt x="108" y="161"/>
                  <a:pt x="105" y="161"/>
                </a:cubicBezTo>
                <a:cubicBezTo>
                  <a:pt x="103" y="161"/>
                  <a:pt x="102" y="162"/>
                  <a:pt x="101" y="163"/>
                </a:cubicBezTo>
                <a:cubicBezTo>
                  <a:pt x="99" y="164"/>
                  <a:pt x="100" y="166"/>
                  <a:pt x="100" y="167"/>
                </a:cubicBezTo>
                <a:cubicBezTo>
                  <a:pt x="101" y="168"/>
                  <a:pt x="101" y="168"/>
                  <a:pt x="100" y="171"/>
                </a:cubicBezTo>
                <a:cubicBezTo>
                  <a:pt x="99" y="173"/>
                  <a:pt x="102" y="173"/>
                  <a:pt x="102" y="174"/>
                </a:cubicBezTo>
                <a:cubicBezTo>
                  <a:pt x="102" y="175"/>
                  <a:pt x="103" y="176"/>
                  <a:pt x="104" y="178"/>
                </a:cubicBezTo>
                <a:cubicBezTo>
                  <a:pt x="105" y="180"/>
                  <a:pt x="106" y="182"/>
                  <a:pt x="107" y="183"/>
                </a:cubicBezTo>
                <a:cubicBezTo>
                  <a:pt x="107" y="185"/>
                  <a:pt x="110" y="186"/>
                  <a:pt x="113" y="186"/>
                </a:cubicBezTo>
                <a:cubicBezTo>
                  <a:pt x="115" y="187"/>
                  <a:pt x="114" y="183"/>
                  <a:pt x="114" y="183"/>
                </a:cubicBezTo>
                <a:cubicBezTo>
                  <a:pt x="114" y="183"/>
                  <a:pt x="114" y="184"/>
                  <a:pt x="116" y="183"/>
                </a:cubicBezTo>
                <a:cubicBezTo>
                  <a:pt x="119" y="183"/>
                  <a:pt x="116" y="180"/>
                  <a:pt x="117" y="180"/>
                </a:cubicBezTo>
                <a:cubicBezTo>
                  <a:pt x="118" y="180"/>
                  <a:pt x="117" y="178"/>
                  <a:pt x="117" y="179"/>
                </a:cubicBezTo>
                <a:cubicBezTo>
                  <a:pt x="118" y="179"/>
                  <a:pt x="118" y="180"/>
                  <a:pt x="118" y="180"/>
                </a:cubicBezTo>
                <a:lnTo>
                  <a:pt x="117" y="191"/>
                </a:lnTo>
                <a:close/>
                <a:moveTo>
                  <a:pt x="142" y="128"/>
                </a:moveTo>
                <a:cubicBezTo>
                  <a:pt x="141" y="128"/>
                  <a:pt x="139" y="128"/>
                  <a:pt x="139" y="131"/>
                </a:cubicBezTo>
                <a:cubicBezTo>
                  <a:pt x="138" y="133"/>
                  <a:pt x="139" y="133"/>
                  <a:pt x="138" y="135"/>
                </a:cubicBezTo>
                <a:cubicBezTo>
                  <a:pt x="137" y="136"/>
                  <a:pt x="138" y="136"/>
                  <a:pt x="137" y="137"/>
                </a:cubicBezTo>
                <a:cubicBezTo>
                  <a:pt x="136" y="138"/>
                  <a:pt x="130" y="141"/>
                  <a:pt x="130" y="141"/>
                </a:cubicBezTo>
                <a:cubicBezTo>
                  <a:pt x="130" y="141"/>
                  <a:pt x="127" y="135"/>
                  <a:pt x="128" y="132"/>
                </a:cubicBezTo>
                <a:cubicBezTo>
                  <a:pt x="129" y="130"/>
                  <a:pt x="136" y="117"/>
                  <a:pt x="136" y="117"/>
                </a:cubicBezTo>
                <a:cubicBezTo>
                  <a:pt x="136" y="117"/>
                  <a:pt x="137" y="115"/>
                  <a:pt x="137" y="117"/>
                </a:cubicBezTo>
                <a:cubicBezTo>
                  <a:pt x="138" y="119"/>
                  <a:pt x="138" y="121"/>
                  <a:pt x="139" y="122"/>
                </a:cubicBezTo>
                <a:cubicBezTo>
                  <a:pt x="141" y="124"/>
                  <a:pt x="141" y="124"/>
                  <a:pt x="142" y="125"/>
                </a:cubicBezTo>
                <a:cubicBezTo>
                  <a:pt x="142" y="126"/>
                  <a:pt x="143" y="128"/>
                  <a:pt x="142" y="128"/>
                </a:cubicBezTo>
                <a:close/>
              </a:path>
            </a:pathLst>
          </a:custGeom>
          <a:gradFill>
            <a:gsLst>
              <a:gs pos="3000">
                <a:schemeClr val="accent6"/>
              </a:gs>
              <a:gs pos="90000">
                <a:schemeClr val="accent2"/>
              </a:gs>
            </a:gsLst>
            <a:lin ang="81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5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id-ID" sz="2400"/>
          </a:p>
        </p:txBody>
      </p:sp>
      <p:sp>
        <p:nvSpPr>
          <p:cNvPr id="27" name="TextBox 34"/>
          <p:cNvSpPr txBox="1"/>
          <p:nvPr/>
        </p:nvSpPr>
        <p:spPr>
          <a:xfrm>
            <a:off x="8214831" y="2361674"/>
            <a:ext cx="2844008" cy="84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TextBox 18"/>
          <p:cNvSpPr txBox="1"/>
          <p:nvPr/>
        </p:nvSpPr>
        <p:spPr>
          <a:xfrm>
            <a:off x="8214831" y="1963304"/>
            <a:ext cx="2100533" cy="380480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</a:p>
        </p:txBody>
      </p:sp>
      <p:sp>
        <p:nvSpPr>
          <p:cNvPr id="29" name="TextBox 34"/>
          <p:cNvSpPr txBox="1"/>
          <p:nvPr/>
        </p:nvSpPr>
        <p:spPr>
          <a:xfrm>
            <a:off x="8214831" y="3853363"/>
            <a:ext cx="2844008" cy="84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20"/>
          <p:cNvSpPr txBox="1"/>
          <p:nvPr/>
        </p:nvSpPr>
        <p:spPr>
          <a:xfrm>
            <a:off x="8214831" y="3455140"/>
            <a:ext cx="2126837" cy="380480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添加标题文本</a:t>
            </a:r>
          </a:p>
        </p:txBody>
      </p:sp>
      <p:sp>
        <p:nvSpPr>
          <p:cNvPr id="32" name="TextBox 34"/>
          <p:cNvSpPr txBox="1"/>
          <p:nvPr/>
        </p:nvSpPr>
        <p:spPr>
          <a:xfrm>
            <a:off x="8214831" y="5345053"/>
            <a:ext cx="2844008" cy="84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TextBox 23"/>
          <p:cNvSpPr txBox="1"/>
          <p:nvPr/>
        </p:nvSpPr>
        <p:spPr>
          <a:xfrm>
            <a:off x="8214831" y="4946977"/>
            <a:ext cx="2372367" cy="380480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添加标题文本</a:t>
            </a:r>
          </a:p>
        </p:txBody>
      </p:sp>
      <p:sp>
        <p:nvSpPr>
          <p:cNvPr id="35" name="Rectangle 25"/>
          <p:cNvSpPr/>
          <p:nvPr/>
        </p:nvSpPr>
        <p:spPr>
          <a:xfrm>
            <a:off x="852823" y="3593832"/>
            <a:ext cx="40525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点击输入简要文字内容，文字内容需概括精炼，不用多余的文字修饰，言简意赅的说明分项内容。点击输入简要文字内容，文字内容需概括精炼，不用多余的文字修饰，言简意赅的说明分项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TextBox 60"/>
          <p:cNvSpPr txBox="1"/>
          <p:nvPr/>
        </p:nvSpPr>
        <p:spPr>
          <a:xfrm flipH="1">
            <a:off x="805880" y="2580604"/>
            <a:ext cx="4022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i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单击输入大标题</a:t>
            </a:r>
            <a:endParaRPr lang="zh-CN" altLang="en-US" sz="4000" b="1" i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60"/>
          <p:cNvSpPr txBox="1"/>
          <p:nvPr/>
        </p:nvSpPr>
        <p:spPr>
          <a:xfrm flipH="1">
            <a:off x="824930" y="2203613"/>
            <a:ext cx="2132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本栏</a:t>
            </a:r>
            <a:r>
              <a:rPr lang="zh-CN" altLang="en-US" i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i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7591346" y="1938546"/>
            <a:ext cx="422354" cy="423128"/>
          </a:xfrm>
          <a:prstGeom prst="ellipse">
            <a:avLst/>
          </a:prstGeom>
          <a:noFill/>
          <a:ln w="9525">
            <a:solidFill>
              <a:schemeClr val="accent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zh-CN" sz="1600" dirty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itchFamily="34" charset="0"/>
              </a:rPr>
              <a:t>01</a:t>
            </a:r>
          </a:p>
        </p:txBody>
      </p:sp>
      <p:sp>
        <p:nvSpPr>
          <p:cNvPr id="40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7591346" y="3432100"/>
            <a:ext cx="422354" cy="423128"/>
          </a:xfrm>
          <a:prstGeom prst="ellipse">
            <a:avLst/>
          </a:prstGeom>
          <a:noFill/>
          <a:ln w="9525">
            <a:solidFill>
              <a:schemeClr val="accent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zh-CN" sz="1600" dirty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itchFamily="34" charset="0"/>
              </a:rPr>
              <a:t>02</a:t>
            </a:r>
          </a:p>
        </p:txBody>
      </p:sp>
      <p:sp>
        <p:nvSpPr>
          <p:cNvPr id="41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7591346" y="4925653"/>
            <a:ext cx="422354" cy="423128"/>
          </a:xfrm>
          <a:prstGeom prst="ellipse">
            <a:avLst/>
          </a:prstGeom>
          <a:noFill/>
          <a:ln w="9525">
            <a:solidFill>
              <a:schemeClr val="accent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zh-CN" sz="1600" dirty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Arial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xmlns="" val="69358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4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7" grpId="0"/>
          <p:bldP spid="28" grpId="0"/>
          <p:bldP spid="29" grpId="0"/>
          <p:bldP spid="30" grpId="0"/>
          <p:bldP spid="32" grpId="0"/>
          <p:bldP spid="33" grpId="0"/>
          <p:bldP spid="35" grpId="0" build="p"/>
          <p:bldP spid="36" grpId="0"/>
          <p:bldP spid="37" grpId="0"/>
          <p:bldP spid="39" grpId="0" animBg="1"/>
          <p:bldP spid="40" grpId="0" animBg="1"/>
          <p:bldP spid="4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4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7" grpId="0"/>
          <p:bldP spid="28" grpId="0"/>
          <p:bldP spid="29" grpId="0"/>
          <p:bldP spid="30" grpId="0"/>
          <p:bldP spid="32" grpId="0"/>
          <p:bldP spid="33" grpId="0"/>
          <p:bldP spid="35" grpId="0" build="p"/>
          <p:bldP spid="36" grpId="0"/>
          <p:bldP spid="37" grpId="0"/>
          <p:bldP spid="39" grpId="0" animBg="1"/>
          <p:bldP spid="40" grpId="0" animBg="1"/>
          <p:bldP spid="41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 64"/>
          <p:cNvSpPr>
            <a:spLocks noChangeAspect="1" noEditPoints="1"/>
          </p:cNvSpPr>
          <p:nvPr/>
        </p:nvSpPr>
        <p:spPr bwMode="auto">
          <a:xfrm>
            <a:off x="746952" y="2353073"/>
            <a:ext cx="7059149" cy="2152800"/>
          </a:xfrm>
          <a:custGeom>
            <a:avLst/>
            <a:gdLst>
              <a:gd name="T0" fmla="*/ 2086 w 2230"/>
              <a:gd name="T1" fmla="*/ 678 h 678"/>
              <a:gd name="T2" fmla="*/ 2230 w 2230"/>
              <a:gd name="T3" fmla="*/ 376 h 678"/>
              <a:gd name="T4" fmla="*/ 2230 w 2230"/>
              <a:gd name="T5" fmla="*/ 0 h 678"/>
              <a:gd name="T6" fmla="*/ 335 w 2230"/>
              <a:gd name="T7" fmla="*/ 0 h 678"/>
              <a:gd name="T8" fmla="*/ 0 w 2230"/>
              <a:gd name="T9" fmla="*/ 401 h 678"/>
              <a:gd name="T10" fmla="*/ 0 w 2230"/>
              <a:gd name="T11" fmla="*/ 555 h 678"/>
              <a:gd name="T12" fmla="*/ 335 w 2230"/>
              <a:gd name="T13" fmla="*/ 555 h 678"/>
              <a:gd name="T14" fmla="*/ 335 w 2230"/>
              <a:gd name="T15" fmla="*/ 678 h 678"/>
              <a:gd name="T16" fmla="*/ 2086 w 2230"/>
              <a:gd name="T17" fmla="*/ 678 h 678"/>
              <a:gd name="T18" fmla="*/ 158 w 2230"/>
              <a:gd name="T19" fmla="*/ 411 h 678"/>
              <a:gd name="T20" fmla="*/ 335 w 2230"/>
              <a:gd name="T21" fmla="*/ 201 h 678"/>
              <a:gd name="T22" fmla="*/ 335 w 2230"/>
              <a:gd name="T23" fmla="*/ 411 h 678"/>
              <a:gd name="T24" fmla="*/ 158 w 2230"/>
              <a:gd name="T25" fmla="*/ 411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30" h="678">
                <a:moveTo>
                  <a:pt x="2086" y="678"/>
                </a:moveTo>
                <a:cubicBezTo>
                  <a:pt x="2087" y="557"/>
                  <a:pt x="2143" y="448"/>
                  <a:pt x="2230" y="376"/>
                </a:cubicBezTo>
                <a:cubicBezTo>
                  <a:pt x="2230" y="0"/>
                  <a:pt x="2230" y="0"/>
                  <a:pt x="2230" y="0"/>
                </a:cubicBezTo>
                <a:cubicBezTo>
                  <a:pt x="335" y="0"/>
                  <a:pt x="335" y="0"/>
                  <a:pt x="335" y="0"/>
                </a:cubicBezTo>
                <a:cubicBezTo>
                  <a:pt x="0" y="401"/>
                  <a:pt x="0" y="401"/>
                  <a:pt x="0" y="401"/>
                </a:cubicBezTo>
                <a:cubicBezTo>
                  <a:pt x="0" y="555"/>
                  <a:pt x="0" y="555"/>
                  <a:pt x="0" y="555"/>
                </a:cubicBezTo>
                <a:cubicBezTo>
                  <a:pt x="335" y="555"/>
                  <a:pt x="335" y="555"/>
                  <a:pt x="335" y="555"/>
                </a:cubicBezTo>
                <a:cubicBezTo>
                  <a:pt x="335" y="678"/>
                  <a:pt x="335" y="678"/>
                  <a:pt x="335" y="678"/>
                </a:cubicBezTo>
                <a:lnTo>
                  <a:pt x="2086" y="678"/>
                </a:lnTo>
                <a:close/>
                <a:moveTo>
                  <a:pt x="158" y="411"/>
                </a:moveTo>
                <a:cubicBezTo>
                  <a:pt x="335" y="201"/>
                  <a:pt x="335" y="201"/>
                  <a:pt x="335" y="201"/>
                </a:cubicBezTo>
                <a:cubicBezTo>
                  <a:pt x="335" y="411"/>
                  <a:pt x="335" y="411"/>
                  <a:pt x="335" y="411"/>
                </a:cubicBezTo>
                <a:lnTo>
                  <a:pt x="158" y="41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90000">
                <a:schemeClr val="accent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3200">
              <a:solidFill>
                <a:schemeClr val="lt1"/>
              </a:solidFill>
            </a:endParaRPr>
          </a:p>
        </p:txBody>
      </p:sp>
      <p:sp>
        <p:nvSpPr>
          <p:cNvPr id="29" name="TextBox 42"/>
          <p:cNvSpPr txBox="1"/>
          <p:nvPr/>
        </p:nvSpPr>
        <p:spPr>
          <a:xfrm>
            <a:off x="2292682" y="2781671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新的工作规划</a:t>
            </a:r>
          </a:p>
        </p:txBody>
      </p:sp>
      <p:sp>
        <p:nvSpPr>
          <p:cNvPr id="30" name="TextBox 21"/>
          <p:cNvSpPr txBox="1"/>
          <p:nvPr/>
        </p:nvSpPr>
        <p:spPr>
          <a:xfrm>
            <a:off x="2292682" y="365415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i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New work planning</a:t>
            </a:r>
            <a:endParaRPr lang="zh-CN" altLang="en-US" sz="1800" i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2876" y="1276228"/>
            <a:ext cx="5185750" cy="432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0224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mph" presetSubtype="0" repeatCount="2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5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29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12"/>
          <p:cNvSpPr txBox="1"/>
          <p:nvPr/>
        </p:nvSpPr>
        <p:spPr>
          <a:xfrm>
            <a:off x="6241604" y="1667986"/>
            <a:ext cx="1701806" cy="3117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</a:p>
        </p:txBody>
      </p:sp>
      <p:sp>
        <p:nvSpPr>
          <p:cNvPr id="28" name="TextBox 13"/>
          <p:cNvSpPr txBox="1"/>
          <p:nvPr/>
        </p:nvSpPr>
        <p:spPr>
          <a:xfrm>
            <a:off x="6241604" y="2048027"/>
            <a:ext cx="4390900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点击输入简要文字内容，文字内容需概括精炼，不用多余的文字修饰，言简意赅的说明分项内容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4"/>
          <p:cNvSpPr txBox="1"/>
          <p:nvPr/>
        </p:nvSpPr>
        <p:spPr>
          <a:xfrm>
            <a:off x="5259913" y="1766679"/>
            <a:ext cx="648000" cy="648000"/>
          </a:xfrm>
          <a:prstGeom prst="ellipse">
            <a:avLst/>
          </a:prstGeom>
          <a:solidFill>
            <a:schemeClr val="accent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  <a:ea typeface="微软雅黑" pitchFamily="34" charset="-122"/>
              </a:rPr>
              <a:t>01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ea typeface="微软雅黑" pitchFamily="34" charset="-122"/>
            </a:endParaRPr>
          </a:p>
        </p:txBody>
      </p:sp>
      <p:sp>
        <p:nvSpPr>
          <p:cNvPr id="30" name="TextBox 15"/>
          <p:cNvSpPr txBox="1"/>
          <p:nvPr/>
        </p:nvSpPr>
        <p:spPr>
          <a:xfrm>
            <a:off x="5259913" y="3065738"/>
            <a:ext cx="648000" cy="648000"/>
          </a:xfrm>
          <a:prstGeom prst="ellipse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  <a:ea typeface="微软雅黑" pitchFamily="34" charset="-122"/>
              </a:rPr>
              <a:t>02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ea typeface="微软雅黑" pitchFamily="34" charset="-122"/>
            </a:endParaRPr>
          </a:p>
        </p:txBody>
      </p:sp>
      <p:sp>
        <p:nvSpPr>
          <p:cNvPr id="31" name="TextBox 16"/>
          <p:cNvSpPr txBox="1"/>
          <p:nvPr/>
        </p:nvSpPr>
        <p:spPr>
          <a:xfrm>
            <a:off x="6241604" y="2975838"/>
            <a:ext cx="1701806" cy="3117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</a:p>
        </p:txBody>
      </p:sp>
      <p:sp>
        <p:nvSpPr>
          <p:cNvPr id="32" name="TextBox 17"/>
          <p:cNvSpPr txBox="1"/>
          <p:nvPr/>
        </p:nvSpPr>
        <p:spPr>
          <a:xfrm>
            <a:off x="6241603" y="3355671"/>
            <a:ext cx="4390900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点击输入简要文字内容，文字内容需概括精炼，不用多余的文字修饰，言简意赅的说明分项内容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18"/>
          <p:cNvSpPr txBox="1"/>
          <p:nvPr/>
        </p:nvSpPr>
        <p:spPr>
          <a:xfrm>
            <a:off x="5259913" y="4364797"/>
            <a:ext cx="648000" cy="648000"/>
          </a:xfrm>
          <a:prstGeom prst="ellipse">
            <a:avLst/>
          </a:prstGeom>
          <a:solidFill>
            <a:schemeClr val="accent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  <a:ea typeface="微软雅黑" pitchFamily="34" charset="-122"/>
              </a:rPr>
              <a:t>03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ea typeface="微软雅黑" pitchFamily="34" charset="-122"/>
            </a:endParaRPr>
          </a:p>
        </p:txBody>
      </p:sp>
      <p:sp>
        <p:nvSpPr>
          <p:cNvPr id="34" name="TextBox 21"/>
          <p:cNvSpPr txBox="1"/>
          <p:nvPr/>
        </p:nvSpPr>
        <p:spPr>
          <a:xfrm>
            <a:off x="5259913" y="5663855"/>
            <a:ext cx="648000" cy="648000"/>
          </a:xfrm>
          <a:prstGeom prst="ellipse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anose="020B0806030902050204" pitchFamily="34" charset="0"/>
                <a:ea typeface="微软雅黑" pitchFamily="34" charset="-122"/>
              </a:rPr>
              <a:t>04</a:t>
            </a:r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ea typeface="微软雅黑" pitchFamily="34" charset="-122"/>
            </a:endParaRPr>
          </a:p>
        </p:txBody>
      </p:sp>
      <p:sp>
        <p:nvSpPr>
          <p:cNvPr id="35" name="TextBox 42"/>
          <p:cNvSpPr txBox="1"/>
          <p:nvPr/>
        </p:nvSpPr>
        <p:spPr>
          <a:xfrm>
            <a:off x="6241604" y="4283690"/>
            <a:ext cx="1701806" cy="3117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</a:p>
        </p:txBody>
      </p:sp>
      <p:sp>
        <p:nvSpPr>
          <p:cNvPr id="36" name="TextBox 43"/>
          <p:cNvSpPr txBox="1"/>
          <p:nvPr/>
        </p:nvSpPr>
        <p:spPr>
          <a:xfrm>
            <a:off x="6241604" y="4663315"/>
            <a:ext cx="4390900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点击输入简要文字内容，文字内容需概括精炼，不用多余的文字修饰，言简意赅的说明分项内容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46"/>
          <p:cNvSpPr txBox="1"/>
          <p:nvPr/>
        </p:nvSpPr>
        <p:spPr>
          <a:xfrm>
            <a:off x="6241604" y="5591541"/>
            <a:ext cx="1701806" cy="3117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</a:p>
        </p:txBody>
      </p:sp>
      <p:sp>
        <p:nvSpPr>
          <p:cNvPr id="38" name="TextBox 47"/>
          <p:cNvSpPr txBox="1"/>
          <p:nvPr/>
        </p:nvSpPr>
        <p:spPr>
          <a:xfrm>
            <a:off x="6241603" y="5970959"/>
            <a:ext cx="4390899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点击输入简要文字内容，文字内容需概括精炼，不用多余的文字修饰，言简意赅的说明分项内容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Freeform 5"/>
          <p:cNvSpPr>
            <a:spLocks noEditPoints="1"/>
          </p:cNvSpPr>
          <p:nvPr/>
        </p:nvSpPr>
        <p:spPr bwMode="auto">
          <a:xfrm>
            <a:off x="1512916" y="1606536"/>
            <a:ext cx="2459212" cy="4707204"/>
          </a:xfrm>
          <a:custGeom>
            <a:avLst/>
            <a:gdLst>
              <a:gd name="T0" fmla="*/ 377 w 465"/>
              <a:gd name="T1" fmla="*/ 485 h 892"/>
              <a:gd name="T2" fmla="*/ 362 w 465"/>
              <a:gd name="T3" fmla="*/ 446 h 892"/>
              <a:gd name="T4" fmla="*/ 444 w 465"/>
              <a:gd name="T5" fmla="*/ 352 h 892"/>
              <a:gd name="T6" fmla="*/ 334 w 465"/>
              <a:gd name="T7" fmla="*/ 178 h 892"/>
              <a:gd name="T8" fmla="*/ 194 w 465"/>
              <a:gd name="T9" fmla="*/ 61 h 892"/>
              <a:gd name="T10" fmla="*/ 199 w 465"/>
              <a:gd name="T11" fmla="*/ 57 h 892"/>
              <a:gd name="T12" fmla="*/ 199 w 465"/>
              <a:gd name="T13" fmla="*/ 48 h 892"/>
              <a:gd name="T14" fmla="*/ 199 w 465"/>
              <a:gd name="T15" fmla="*/ 41 h 892"/>
              <a:gd name="T16" fmla="*/ 195 w 465"/>
              <a:gd name="T17" fmla="*/ 36 h 892"/>
              <a:gd name="T18" fmla="*/ 201 w 465"/>
              <a:gd name="T19" fmla="*/ 0 h 892"/>
              <a:gd name="T20" fmla="*/ 170 w 465"/>
              <a:gd name="T21" fmla="*/ 36 h 892"/>
              <a:gd name="T22" fmla="*/ 169 w 465"/>
              <a:gd name="T23" fmla="*/ 45 h 892"/>
              <a:gd name="T24" fmla="*/ 170 w 465"/>
              <a:gd name="T25" fmla="*/ 53 h 892"/>
              <a:gd name="T26" fmla="*/ 170 w 465"/>
              <a:gd name="T27" fmla="*/ 61 h 892"/>
              <a:gd name="T28" fmla="*/ 176 w 465"/>
              <a:gd name="T29" fmla="*/ 67 h 892"/>
              <a:gd name="T30" fmla="*/ 0 w 465"/>
              <a:gd name="T31" fmla="*/ 448 h 892"/>
              <a:gd name="T32" fmla="*/ 174 w 465"/>
              <a:gd name="T33" fmla="*/ 832 h 892"/>
              <a:gd name="T34" fmla="*/ 166 w 465"/>
              <a:gd name="T35" fmla="*/ 836 h 892"/>
              <a:gd name="T36" fmla="*/ 166 w 465"/>
              <a:gd name="T37" fmla="*/ 844 h 892"/>
              <a:gd name="T38" fmla="*/ 166 w 465"/>
              <a:gd name="T39" fmla="*/ 852 h 892"/>
              <a:gd name="T40" fmla="*/ 175 w 465"/>
              <a:gd name="T41" fmla="*/ 856 h 892"/>
              <a:gd name="T42" fmla="*/ 212 w 465"/>
              <a:gd name="T43" fmla="*/ 876 h 892"/>
              <a:gd name="T44" fmla="*/ 195 w 465"/>
              <a:gd name="T45" fmla="*/ 856 h 892"/>
              <a:gd name="T46" fmla="*/ 197 w 465"/>
              <a:gd name="T47" fmla="*/ 848 h 892"/>
              <a:gd name="T48" fmla="*/ 195 w 465"/>
              <a:gd name="T49" fmla="*/ 840 h 892"/>
              <a:gd name="T50" fmla="*/ 195 w 465"/>
              <a:gd name="T51" fmla="*/ 832 h 892"/>
              <a:gd name="T52" fmla="*/ 207 w 465"/>
              <a:gd name="T53" fmla="*/ 814 h 892"/>
              <a:gd name="T54" fmla="*/ 438 w 465"/>
              <a:gd name="T55" fmla="*/ 610 h 892"/>
              <a:gd name="T56" fmla="*/ 359 w 465"/>
              <a:gd name="T57" fmla="*/ 646 h 892"/>
              <a:gd name="T58" fmla="*/ 181 w 465"/>
              <a:gd name="T59" fmla="*/ 817 h 892"/>
              <a:gd name="T60" fmla="*/ 181 w 465"/>
              <a:gd name="T61" fmla="*/ 76 h 892"/>
              <a:gd name="T62" fmla="*/ 359 w 465"/>
              <a:gd name="T63" fmla="*/ 247 h 892"/>
              <a:gd name="T64" fmla="*/ 372 w 465"/>
              <a:gd name="T65" fmla="*/ 371 h 892"/>
              <a:gd name="T66" fmla="*/ 331 w 465"/>
              <a:gd name="T67" fmla="*/ 446 h 892"/>
              <a:gd name="T68" fmla="*/ 331 w 465"/>
              <a:gd name="T69" fmla="*/ 447 h 892"/>
              <a:gd name="T70" fmla="*/ 403 w 465"/>
              <a:gd name="T71" fmla="*/ 558 h 8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65" h="892">
                <a:moveTo>
                  <a:pt x="444" y="541"/>
                </a:moveTo>
                <a:cubicBezTo>
                  <a:pt x="424" y="523"/>
                  <a:pt x="395" y="510"/>
                  <a:pt x="377" y="485"/>
                </a:cubicBezTo>
                <a:cubicBezTo>
                  <a:pt x="362" y="464"/>
                  <a:pt x="362" y="450"/>
                  <a:pt x="362" y="447"/>
                </a:cubicBezTo>
                <a:cubicBezTo>
                  <a:pt x="362" y="446"/>
                  <a:pt x="362" y="446"/>
                  <a:pt x="362" y="446"/>
                </a:cubicBezTo>
                <a:cubicBezTo>
                  <a:pt x="362" y="443"/>
                  <a:pt x="362" y="429"/>
                  <a:pt x="377" y="407"/>
                </a:cubicBezTo>
                <a:cubicBezTo>
                  <a:pt x="395" y="382"/>
                  <a:pt x="424" y="370"/>
                  <a:pt x="444" y="352"/>
                </a:cubicBezTo>
                <a:cubicBezTo>
                  <a:pt x="465" y="333"/>
                  <a:pt x="455" y="309"/>
                  <a:pt x="438" y="283"/>
                </a:cubicBezTo>
                <a:cubicBezTo>
                  <a:pt x="420" y="256"/>
                  <a:pt x="386" y="220"/>
                  <a:pt x="334" y="178"/>
                </a:cubicBezTo>
                <a:cubicBezTo>
                  <a:pt x="282" y="136"/>
                  <a:pt x="207" y="79"/>
                  <a:pt x="207" y="79"/>
                </a:cubicBezTo>
                <a:cubicBezTo>
                  <a:pt x="207" y="79"/>
                  <a:pt x="198" y="73"/>
                  <a:pt x="194" y="61"/>
                </a:cubicBezTo>
                <a:cubicBezTo>
                  <a:pt x="195" y="61"/>
                  <a:pt x="195" y="61"/>
                  <a:pt x="195" y="61"/>
                </a:cubicBezTo>
                <a:cubicBezTo>
                  <a:pt x="198" y="61"/>
                  <a:pt x="199" y="59"/>
                  <a:pt x="199" y="57"/>
                </a:cubicBezTo>
                <a:cubicBezTo>
                  <a:pt x="199" y="55"/>
                  <a:pt x="198" y="53"/>
                  <a:pt x="195" y="53"/>
                </a:cubicBezTo>
                <a:cubicBezTo>
                  <a:pt x="198" y="53"/>
                  <a:pt x="199" y="51"/>
                  <a:pt x="199" y="48"/>
                </a:cubicBezTo>
                <a:cubicBezTo>
                  <a:pt x="199" y="47"/>
                  <a:pt x="198" y="45"/>
                  <a:pt x="197" y="45"/>
                </a:cubicBezTo>
                <a:cubicBezTo>
                  <a:pt x="198" y="44"/>
                  <a:pt x="199" y="42"/>
                  <a:pt x="199" y="41"/>
                </a:cubicBezTo>
                <a:cubicBezTo>
                  <a:pt x="199" y="38"/>
                  <a:pt x="198" y="36"/>
                  <a:pt x="195" y="36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200" y="24"/>
                  <a:pt x="212" y="17"/>
                  <a:pt x="212" y="17"/>
                </a:cubicBezTo>
                <a:cubicBezTo>
                  <a:pt x="201" y="0"/>
                  <a:pt x="201" y="0"/>
                  <a:pt x="201" y="0"/>
                </a:cubicBezTo>
                <a:cubicBezTo>
                  <a:pt x="201" y="0"/>
                  <a:pt x="179" y="14"/>
                  <a:pt x="175" y="36"/>
                </a:cubicBezTo>
                <a:cubicBezTo>
                  <a:pt x="170" y="36"/>
                  <a:pt x="170" y="36"/>
                  <a:pt x="170" y="36"/>
                </a:cubicBezTo>
                <a:cubicBezTo>
                  <a:pt x="168" y="36"/>
                  <a:pt x="166" y="38"/>
                  <a:pt x="166" y="41"/>
                </a:cubicBezTo>
                <a:cubicBezTo>
                  <a:pt x="166" y="42"/>
                  <a:pt x="167" y="44"/>
                  <a:pt x="169" y="45"/>
                </a:cubicBezTo>
                <a:cubicBezTo>
                  <a:pt x="167" y="45"/>
                  <a:pt x="166" y="47"/>
                  <a:pt x="166" y="48"/>
                </a:cubicBezTo>
                <a:cubicBezTo>
                  <a:pt x="166" y="51"/>
                  <a:pt x="168" y="53"/>
                  <a:pt x="170" y="53"/>
                </a:cubicBezTo>
                <a:cubicBezTo>
                  <a:pt x="168" y="53"/>
                  <a:pt x="166" y="55"/>
                  <a:pt x="166" y="57"/>
                </a:cubicBezTo>
                <a:cubicBezTo>
                  <a:pt x="166" y="59"/>
                  <a:pt x="168" y="61"/>
                  <a:pt x="170" y="61"/>
                </a:cubicBezTo>
                <a:cubicBezTo>
                  <a:pt x="174" y="61"/>
                  <a:pt x="174" y="61"/>
                  <a:pt x="174" y="61"/>
                </a:cubicBezTo>
                <a:cubicBezTo>
                  <a:pt x="174" y="63"/>
                  <a:pt x="175" y="65"/>
                  <a:pt x="176" y="67"/>
                </a:cubicBezTo>
                <a:cubicBezTo>
                  <a:pt x="0" y="445"/>
                  <a:pt x="0" y="445"/>
                  <a:pt x="0" y="445"/>
                </a:cubicBezTo>
                <a:cubicBezTo>
                  <a:pt x="0" y="448"/>
                  <a:pt x="0" y="448"/>
                  <a:pt x="0" y="448"/>
                </a:cubicBezTo>
                <a:cubicBezTo>
                  <a:pt x="176" y="826"/>
                  <a:pt x="176" y="826"/>
                  <a:pt x="176" y="826"/>
                </a:cubicBezTo>
                <a:cubicBezTo>
                  <a:pt x="175" y="828"/>
                  <a:pt x="174" y="830"/>
                  <a:pt x="174" y="832"/>
                </a:cubicBezTo>
                <a:cubicBezTo>
                  <a:pt x="170" y="832"/>
                  <a:pt x="170" y="832"/>
                  <a:pt x="170" y="832"/>
                </a:cubicBezTo>
                <a:cubicBezTo>
                  <a:pt x="168" y="832"/>
                  <a:pt x="166" y="833"/>
                  <a:pt x="166" y="836"/>
                </a:cubicBezTo>
                <a:cubicBezTo>
                  <a:pt x="166" y="838"/>
                  <a:pt x="168" y="840"/>
                  <a:pt x="170" y="840"/>
                </a:cubicBezTo>
                <a:cubicBezTo>
                  <a:pt x="168" y="840"/>
                  <a:pt x="166" y="842"/>
                  <a:pt x="166" y="844"/>
                </a:cubicBezTo>
                <a:cubicBezTo>
                  <a:pt x="166" y="846"/>
                  <a:pt x="167" y="848"/>
                  <a:pt x="169" y="848"/>
                </a:cubicBezTo>
                <a:cubicBezTo>
                  <a:pt x="167" y="849"/>
                  <a:pt x="166" y="850"/>
                  <a:pt x="166" y="852"/>
                </a:cubicBezTo>
                <a:cubicBezTo>
                  <a:pt x="166" y="854"/>
                  <a:pt x="168" y="856"/>
                  <a:pt x="170" y="856"/>
                </a:cubicBezTo>
                <a:cubicBezTo>
                  <a:pt x="175" y="856"/>
                  <a:pt x="175" y="856"/>
                  <a:pt x="175" y="856"/>
                </a:cubicBezTo>
                <a:cubicBezTo>
                  <a:pt x="179" y="879"/>
                  <a:pt x="201" y="892"/>
                  <a:pt x="201" y="892"/>
                </a:cubicBezTo>
                <a:cubicBezTo>
                  <a:pt x="212" y="876"/>
                  <a:pt x="212" y="876"/>
                  <a:pt x="212" y="876"/>
                </a:cubicBezTo>
                <a:cubicBezTo>
                  <a:pt x="212" y="876"/>
                  <a:pt x="200" y="869"/>
                  <a:pt x="195" y="856"/>
                </a:cubicBezTo>
                <a:cubicBezTo>
                  <a:pt x="195" y="856"/>
                  <a:pt x="195" y="856"/>
                  <a:pt x="195" y="856"/>
                </a:cubicBezTo>
                <a:cubicBezTo>
                  <a:pt x="198" y="856"/>
                  <a:pt x="199" y="854"/>
                  <a:pt x="199" y="852"/>
                </a:cubicBezTo>
                <a:cubicBezTo>
                  <a:pt x="199" y="850"/>
                  <a:pt x="198" y="849"/>
                  <a:pt x="197" y="848"/>
                </a:cubicBezTo>
                <a:cubicBezTo>
                  <a:pt x="198" y="848"/>
                  <a:pt x="199" y="846"/>
                  <a:pt x="199" y="844"/>
                </a:cubicBezTo>
                <a:cubicBezTo>
                  <a:pt x="199" y="842"/>
                  <a:pt x="198" y="840"/>
                  <a:pt x="195" y="840"/>
                </a:cubicBezTo>
                <a:cubicBezTo>
                  <a:pt x="198" y="840"/>
                  <a:pt x="199" y="838"/>
                  <a:pt x="199" y="836"/>
                </a:cubicBezTo>
                <a:cubicBezTo>
                  <a:pt x="199" y="833"/>
                  <a:pt x="198" y="832"/>
                  <a:pt x="195" y="832"/>
                </a:cubicBezTo>
                <a:cubicBezTo>
                  <a:pt x="194" y="832"/>
                  <a:pt x="194" y="832"/>
                  <a:pt x="194" y="832"/>
                </a:cubicBezTo>
                <a:cubicBezTo>
                  <a:pt x="198" y="820"/>
                  <a:pt x="207" y="814"/>
                  <a:pt x="207" y="814"/>
                </a:cubicBezTo>
                <a:cubicBezTo>
                  <a:pt x="207" y="814"/>
                  <a:pt x="282" y="757"/>
                  <a:pt x="334" y="715"/>
                </a:cubicBezTo>
                <a:cubicBezTo>
                  <a:pt x="386" y="673"/>
                  <a:pt x="420" y="637"/>
                  <a:pt x="438" y="610"/>
                </a:cubicBezTo>
                <a:cubicBezTo>
                  <a:pt x="455" y="583"/>
                  <a:pt x="465" y="559"/>
                  <a:pt x="444" y="541"/>
                </a:cubicBezTo>
                <a:close/>
                <a:moveTo>
                  <a:pt x="359" y="646"/>
                </a:moveTo>
                <a:cubicBezTo>
                  <a:pt x="313" y="698"/>
                  <a:pt x="209" y="788"/>
                  <a:pt x="192" y="804"/>
                </a:cubicBezTo>
                <a:cubicBezTo>
                  <a:pt x="187" y="809"/>
                  <a:pt x="183" y="813"/>
                  <a:pt x="181" y="817"/>
                </a:cubicBezTo>
                <a:cubicBezTo>
                  <a:pt x="9" y="446"/>
                  <a:pt x="9" y="446"/>
                  <a:pt x="9" y="446"/>
                </a:cubicBezTo>
                <a:cubicBezTo>
                  <a:pt x="181" y="76"/>
                  <a:pt x="181" y="76"/>
                  <a:pt x="181" y="76"/>
                </a:cubicBezTo>
                <a:cubicBezTo>
                  <a:pt x="183" y="80"/>
                  <a:pt x="187" y="84"/>
                  <a:pt x="192" y="89"/>
                </a:cubicBezTo>
                <a:cubicBezTo>
                  <a:pt x="209" y="104"/>
                  <a:pt x="313" y="195"/>
                  <a:pt x="359" y="247"/>
                </a:cubicBezTo>
                <a:cubicBezTo>
                  <a:pt x="405" y="299"/>
                  <a:pt x="406" y="320"/>
                  <a:pt x="403" y="334"/>
                </a:cubicBezTo>
                <a:cubicBezTo>
                  <a:pt x="400" y="348"/>
                  <a:pt x="385" y="359"/>
                  <a:pt x="372" y="371"/>
                </a:cubicBezTo>
                <a:cubicBezTo>
                  <a:pt x="360" y="382"/>
                  <a:pt x="332" y="404"/>
                  <a:pt x="331" y="446"/>
                </a:cubicBezTo>
                <a:cubicBezTo>
                  <a:pt x="331" y="446"/>
                  <a:pt x="331" y="446"/>
                  <a:pt x="331" y="446"/>
                </a:cubicBezTo>
                <a:cubicBezTo>
                  <a:pt x="331" y="446"/>
                  <a:pt x="331" y="447"/>
                  <a:pt x="331" y="447"/>
                </a:cubicBezTo>
                <a:cubicBezTo>
                  <a:pt x="331" y="447"/>
                  <a:pt x="331" y="447"/>
                  <a:pt x="331" y="447"/>
                </a:cubicBezTo>
                <a:cubicBezTo>
                  <a:pt x="332" y="488"/>
                  <a:pt x="360" y="510"/>
                  <a:pt x="372" y="522"/>
                </a:cubicBezTo>
                <a:cubicBezTo>
                  <a:pt x="385" y="533"/>
                  <a:pt x="400" y="544"/>
                  <a:pt x="403" y="558"/>
                </a:cubicBezTo>
                <a:cubicBezTo>
                  <a:pt x="406" y="572"/>
                  <a:pt x="405" y="594"/>
                  <a:pt x="359" y="64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 rot="19687089">
            <a:off x="1211054" y="2920633"/>
            <a:ext cx="3558431" cy="228708"/>
            <a:chOff x="1241425" y="3796040"/>
            <a:chExt cx="3558431" cy="228708"/>
          </a:xfrm>
        </p:grpSpPr>
        <p:cxnSp>
          <p:nvCxnSpPr>
            <p:cNvPr id="41" name="直接连接符 40"/>
            <p:cNvCxnSpPr/>
            <p:nvPr/>
          </p:nvCxnSpPr>
          <p:spPr>
            <a:xfrm flipH="1">
              <a:off x="1368901" y="3910394"/>
              <a:ext cx="3430955" cy="0"/>
            </a:xfrm>
            <a:prstGeom prst="line">
              <a:avLst/>
            </a:prstGeom>
            <a:ln w="69850">
              <a:solidFill>
                <a:schemeClr val="bg2"/>
              </a:solidFill>
              <a:head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燕尾形 41"/>
            <p:cNvSpPr/>
            <p:nvPr/>
          </p:nvSpPr>
          <p:spPr>
            <a:xfrm>
              <a:off x="1241425" y="3796040"/>
              <a:ext cx="552449" cy="228708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rot="20903621">
            <a:off x="1404171" y="3514001"/>
            <a:ext cx="3558431" cy="228708"/>
            <a:chOff x="1241425" y="3796040"/>
            <a:chExt cx="3558431" cy="228708"/>
          </a:xfrm>
          <a:solidFill>
            <a:schemeClr val="tx2"/>
          </a:solidFill>
        </p:grpSpPr>
        <p:cxnSp>
          <p:nvCxnSpPr>
            <p:cNvPr id="44" name="直接连接符 43"/>
            <p:cNvCxnSpPr/>
            <p:nvPr/>
          </p:nvCxnSpPr>
          <p:spPr>
            <a:xfrm flipH="1">
              <a:off x="1368901" y="3910394"/>
              <a:ext cx="3430955" cy="0"/>
            </a:xfrm>
            <a:prstGeom prst="line">
              <a:avLst/>
            </a:prstGeom>
            <a:grpFill/>
            <a:ln w="69850">
              <a:solidFill>
                <a:schemeClr val="tx2"/>
              </a:solidFill>
              <a:head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燕尾形 44"/>
            <p:cNvSpPr/>
            <p:nvPr/>
          </p:nvSpPr>
          <p:spPr>
            <a:xfrm>
              <a:off x="1241425" y="3796040"/>
              <a:ext cx="552449" cy="228708"/>
            </a:xfrm>
            <a:prstGeom prst="chevron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 rot="1912911" flipV="1">
            <a:off x="1211055" y="4845736"/>
            <a:ext cx="3558431" cy="228708"/>
            <a:chOff x="1241425" y="3796040"/>
            <a:chExt cx="3558431" cy="228708"/>
          </a:xfrm>
          <a:solidFill>
            <a:schemeClr val="tx2"/>
          </a:solidFill>
        </p:grpSpPr>
        <p:cxnSp>
          <p:nvCxnSpPr>
            <p:cNvPr id="47" name="直接连接符 46"/>
            <p:cNvCxnSpPr/>
            <p:nvPr/>
          </p:nvCxnSpPr>
          <p:spPr>
            <a:xfrm flipH="1">
              <a:off x="1368901" y="3910394"/>
              <a:ext cx="3430955" cy="0"/>
            </a:xfrm>
            <a:prstGeom prst="line">
              <a:avLst/>
            </a:prstGeom>
            <a:grpFill/>
            <a:ln w="69850">
              <a:solidFill>
                <a:schemeClr val="tx2"/>
              </a:solidFill>
              <a:head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燕尾形 47"/>
            <p:cNvSpPr/>
            <p:nvPr/>
          </p:nvSpPr>
          <p:spPr>
            <a:xfrm>
              <a:off x="1241425" y="3796040"/>
              <a:ext cx="552449" cy="228708"/>
            </a:xfrm>
            <a:prstGeom prst="chevron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 rot="696379" flipV="1">
            <a:off x="1404172" y="4250345"/>
            <a:ext cx="3558431" cy="228708"/>
            <a:chOff x="1241425" y="3796040"/>
            <a:chExt cx="3558431" cy="228708"/>
          </a:xfrm>
        </p:grpSpPr>
        <p:cxnSp>
          <p:nvCxnSpPr>
            <p:cNvPr id="50" name="直接连接符 49"/>
            <p:cNvCxnSpPr/>
            <p:nvPr/>
          </p:nvCxnSpPr>
          <p:spPr>
            <a:xfrm flipH="1">
              <a:off x="1368901" y="3910394"/>
              <a:ext cx="3430955" cy="0"/>
            </a:xfrm>
            <a:prstGeom prst="line">
              <a:avLst/>
            </a:prstGeom>
            <a:ln w="69850">
              <a:solidFill>
                <a:schemeClr val="bg2"/>
              </a:solidFill>
              <a:head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燕尾形 50"/>
            <p:cNvSpPr/>
            <p:nvPr/>
          </p:nvSpPr>
          <p:spPr>
            <a:xfrm>
              <a:off x="1241425" y="3796040"/>
              <a:ext cx="552449" cy="228708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文本占位符 5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新</a:t>
            </a:r>
            <a:r>
              <a:rPr lang="zh-CN" altLang="en-US" dirty="0" smtClean="0"/>
              <a:t>的工作规划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4262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-0.40091 0.45324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2" y="226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3.33333E-6 L -0.45209 0.18032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4" y="900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9167E-6 -2.59259E-6 L -0.45795 -0.15949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04" y="-798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29167E-6 1.85185E-6 L -0.39492 -0.42546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53" y="-2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88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6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64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 animBg="1"/>
      <p:bldP spid="35" grpId="0"/>
      <p:bldP spid="36" grpId="0"/>
      <p:bldP spid="37" grpId="0"/>
      <p:bldP spid="38" grpId="0"/>
      <p:bldP spid="3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Rectangle 26"/>
          <p:cNvSpPr>
            <a:spLocks noChangeArrowheads="1"/>
          </p:cNvSpPr>
          <p:nvPr/>
        </p:nvSpPr>
        <p:spPr bwMode="auto">
          <a:xfrm>
            <a:off x="-5429250" y="2821518"/>
            <a:ext cx="2117" cy="21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新的工作规划</a:t>
            </a:r>
          </a:p>
        </p:txBody>
      </p:sp>
      <p:sp>
        <p:nvSpPr>
          <p:cNvPr id="46" name="矩形 45"/>
          <p:cNvSpPr/>
          <p:nvPr/>
        </p:nvSpPr>
        <p:spPr>
          <a:xfrm>
            <a:off x="4374208" y="3732182"/>
            <a:ext cx="474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Impact" panose="020B0806030902050204" pitchFamily="34" charset="0"/>
                <a:ea typeface="Kozuka Gothic Pr6N M" pitchFamily="34" charset="-128"/>
              </a:rPr>
              <a:t>01</a:t>
            </a:r>
            <a:endParaRPr lang="zh-CN" alt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Impact" panose="020B0806030902050204" pitchFamily="34" charset="0"/>
              <a:ea typeface="Kozuka Gothic Pr6N M" pitchFamily="34" charset="-128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854297" y="2207572"/>
            <a:ext cx="4834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Impact" panose="020B0806030902050204" pitchFamily="34" charset="0"/>
                <a:ea typeface="Kozuka Gothic Pr6N M" pitchFamily="34" charset="-128"/>
              </a:rPr>
              <a:t>02</a:t>
            </a:r>
            <a:endParaRPr lang="zh-CN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Impact" panose="020B0806030902050204" pitchFamily="34" charset="0"/>
              <a:ea typeface="Kozuka Gothic Pr6N M" pitchFamily="34" charset="-128"/>
            </a:endParaRPr>
          </a:p>
        </p:txBody>
      </p:sp>
      <p:sp>
        <p:nvSpPr>
          <p:cNvPr id="75" name="Freeform 11"/>
          <p:cNvSpPr>
            <a:spLocks/>
          </p:cNvSpPr>
          <p:nvPr/>
        </p:nvSpPr>
        <p:spPr bwMode="auto">
          <a:xfrm>
            <a:off x="6276976" y="4316413"/>
            <a:ext cx="1965325" cy="523875"/>
          </a:xfrm>
          <a:custGeom>
            <a:avLst/>
            <a:gdLst>
              <a:gd name="T0" fmla="*/ 544 w 574"/>
              <a:gd name="T1" fmla="*/ 47 h 153"/>
              <a:gd name="T2" fmla="*/ 460 w 574"/>
              <a:gd name="T3" fmla="*/ 49 h 153"/>
              <a:gd name="T4" fmla="*/ 87 w 574"/>
              <a:gd name="T5" fmla="*/ 49 h 153"/>
              <a:gd name="T6" fmla="*/ 20 w 574"/>
              <a:gd name="T7" fmla="*/ 24 h 153"/>
              <a:gd name="T8" fmla="*/ 9 w 574"/>
              <a:gd name="T9" fmla="*/ 0 h 153"/>
              <a:gd name="T10" fmla="*/ 0 w 574"/>
              <a:gd name="T11" fmla="*/ 33 h 153"/>
              <a:gd name="T12" fmla="*/ 0 w 574"/>
              <a:gd name="T13" fmla="*/ 118 h 153"/>
              <a:gd name="T14" fmla="*/ 7 w 574"/>
              <a:gd name="T15" fmla="*/ 146 h 153"/>
              <a:gd name="T16" fmla="*/ 23 w 574"/>
              <a:gd name="T17" fmla="*/ 153 h 153"/>
              <a:gd name="T18" fmla="*/ 23 w 574"/>
              <a:gd name="T19" fmla="*/ 153 h 153"/>
              <a:gd name="T20" fmla="*/ 460 w 574"/>
              <a:gd name="T21" fmla="*/ 153 h 153"/>
              <a:gd name="T22" fmla="*/ 460 w 574"/>
              <a:gd name="T23" fmla="*/ 153 h 153"/>
              <a:gd name="T24" fmla="*/ 484 w 574"/>
              <a:gd name="T25" fmla="*/ 136 h 153"/>
              <a:gd name="T26" fmla="*/ 554 w 574"/>
              <a:gd name="T27" fmla="*/ 66 h 153"/>
              <a:gd name="T28" fmla="*/ 574 w 574"/>
              <a:gd name="T29" fmla="*/ 32 h 153"/>
              <a:gd name="T30" fmla="*/ 544 w 574"/>
              <a:gd name="T31" fmla="*/ 47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74" h="153">
                <a:moveTo>
                  <a:pt x="544" y="47"/>
                </a:moveTo>
                <a:cubicBezTo>
                  <a:pt x="515" y="50"/>
                  <a:pt x="460" y="49"/>
                  <a:pt x="460" y="49"/>
                </a:cubicBezTo>
                <a:cubicBezTo>
                  <a:pt x="87" y="49"/>
                  <a:pt x="87" y="49"/>
                  <a:pt x="87" y="49"/>
                </a:cubicBezTo>
                <a:cubicBezTo>
                  <a:pt x="73" y="49"/>
                  <a:pt x="35" y="46"/>
                  <a:pt x="20" y="24"/>
                </a:cubicBezTo>
                <a:cubicBezTo>
                  <a:pt x="13" y="12"/>
                  <a:pt x="9" y="0"/>
                  <a:pt x="9" y="0"/>
                </a:cubicBezTo>
                <a:cubicBezTo>
                  <a:pt x="9" y="0"/>
                  <a:pt x="0" y="11"/>
                  <a:pt x="0" y="33"/>
                </a:cubicBezTo>
                <a:cubicBezTo>
                  <a:pt x="0" y="63"/>
                  <a:pt x="0" y="103"/>
                  <a:pt x="0" y="118"/>
                </a:cubicBezTo>
                <a:cubicBezTo>
                  <a:pt x="0" y="131"/>
                  <a:pt x="1" y="142"/>
                  <a:pt x="7" y="146"/>
                </a:cubicBezTo>
                <a:cubicBezTo>
                  <a:pt x="14" y="153"/>
                  <a:pt x="22" y="153"/>
                  <a:pt x="23" y="153"/>
                </a:cubicBezTo>
                <a:cubicBezTo>
                  <a:pt x="23" y="153"/>
                  <a:pt x="23" y="153"/>
                  <a:pt x="23" y="153"/>
                </a:cubicBezTo>
                <a:cubicBezTo>
                  <a:pt x="460" y="153"/>
                  <a:pt x="460" y="153"/>
                  <a:pt x="460" y="153"/>
                </a:cubicBezTo>
                <a:cubicBezTo>
                  <a:pt x="460" y="153"/>
                  <a:pt x="460" y="153"/>
                  <a:pt x="460" y="153"/>
                </a:cubicBezTo>
                <a:cubicBezTo>
                  <a:pt x="468" y="152"/>
                  <a:pt x="476" y="144"/>
                  <a:pt x="484" y="136"/>
                </a:cubicBezTo>
                <a:cubicBezTo>
                  <a:pt x="497" y="123"/>
                  <a:pt x="530" y="90"/>
                  <a:pt x="554" y="66"/>
                </a:cubicBezTo>
                <a:cubicBezTo>
                  <a:pt x="572" y="48"/>
                  <a:pt x="574" y="32"/>
                  <a:pt x="574" y="32"/>
                </a:cubicBezTo>
                <a:cubicBezTo>
                  <a:pt x="574" y="32"/>
                  <a:pt x="560" y="46"/>
                  <a:pt x="544" y="4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13"/>
          <p:cNvSpPr>
            <a:spLocks/>
          </p:cNvSpPr>
          <p:nvPr/>
        </p:nvSpPr>
        <p:spPr bwMode="auto">
          <a:xfrm>
            <a:off x="6489701" y="4108450"/>
            <a:ext cx="523875" cy="1965325"/>
          </a:xfrm>
          <a:custGeom>
            <a:avLst/>
            <a:gdLst>
              <a:gd name="T0" fmla="*/ 153 w 153"/>
              <a:gd name="T1" fmla="*/ 22 h 574"/>
              <a:gd name="T2" fmla="*/ 146 w 153"/>
              <a:gd name="T3" fmla="*/ 6 h 574"/>
              <a:gd name="T4" fmla="*/ 118 w 153"/>
              <a:gd name="T5" fmla="*/ 0 h 574"/>
              <a:gd name="T6" fmla="*/ 32 w 153"/>
              <a:gd name="T7" fmla="*/ 0 h 574"/>
              <a:gd name="T8" fmla="*/ 0 w 153"/>
              <a:gd name="T9" fmla="*/ 9 h 574"/>
              <a:gd name="T10" fmla="*/ 24 w 153"/>
              <a:gd name="T11" fmla="*/ 20 h 574"/>
              <a:gd name="T12" fmla="*/ 44 w 153"/>
              <a:gd name="T13" fmla="*/ 82 h 574"/>
              <a:gd name="T14" fmla="*/ 44 w 153"/>
              <a:gd name="T15" fmla="*/ 460 h 574"/>
              <a:gd name="T16" fmla="*/ 42 w 153"/>
              <a:gd name="T17" fmla="*/ 545 h 574"/>
              <a:gd name="T18" fmla="*/ 31 w 153"/>
              <a:gd name="T19" fmla="*/ 574 h 574"/>
              <a:gd name="T20" fmla="*/ 65 w 153"/>
              <a:gd name="T21" fmla="*/ 554 h 574"/>
              <a:gd name="T22" fmla="*/ 135 w 153"/>
              <a:gd name="T23" fmla="*/ 484 h 574"/>
              <a:gd name="T24" fmla="*/ 152 w 153"/>
              <a:gd name="T25" fmla="*/ 460 h 574"/>
              <a:gd name="T26" fmla="*/ 153 w 153"/>
              <a:gd name="T27" fmla="*/ 460 h 574"/>
              <a:gd name="T28" fmla="*/ 153 w 153"/>
              <a:gd name="T29" fmla="*/ 22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3" h="574">
                <a:moveTo>
                  <a:pt x="153" y="22"/>
                </a:moveTo>
                <a:cubicBezTo>
                  <a:pt x="153" y="21"/>
                  <a:pt x="152" y="13"/>
                  <a:pt x="146" y="6"/>
                </a:cubicBezTo>
                <a:cubicBezTo>
                  <a:pt x="141" y="1"/>
                  <a:pt x="130" y="0"/>
                  <a:pt x="118" y="0"/>
                </a:cubicBezTo>
                <a:cubicBezTo>
                  <a:pt x="102" y="0"/>
                  <a:pt x="62" y="0"/>
                  <a:pt x="32" y="0"/>
                </a:cubicBezTo>
                <a:cubicBezTo>
                  <a:pt x="10" y="0"/>
                  <a:pt x="0" y="9"/>
                  <a:pt x="0" y="9"/>
                </a:cubicBezTo>
                <a:cubicBezTo>
                  <a:pt x="0" y="9"/>
                  <a:pt x="12" y="11"/>
                  <a:pt x="24" y="20"/>
                </a:cubicBezTo>
                <a:cubicBezTo>
                  <a:pt x="43" y="35"/>
                  <a:pt x="44" y="64"/>
                  <a:pt x="44" y="82"/>
                </a:cubicBezTo>
                <a:cubicBezTo>
                  <a:pt x="44" y="460"/>
                  <a:pt x="44" y="460"/>
                  <a:pt x="44" y="460"/>
                </a:cubicBezTo>
                <a:cubicBezTo>
                  <a:pt x="44" y="460"/>
                  <a:pt x="44" y="516"/>
                  <a:pt x="42" y="545"/>
                </a:cubicBezTo>
                <a:cubicBezTo>
                  <a:pt x="41" y="561"/>
                  <a:pt x="31" y="574"/>
                  <a:pt x="31" y="574"/>
                </a:cubicBezTo>
                <a:cubicBezTo>
                  <a:pt x="31" y="574"/>
                  <a:pt x="47" y="572"/>
                  <a:pt x="65" y="554"/>
                </a:cubicBezTo>
                <a:cubicBezTo>
                  <a:pt x="89" y="530"/>
                  <a:pt x="123" y="497"/>
                  <a:pt x="135" y="484"/>
                </a:cubicBezTo>
                <a:cubicBezTo>
                  <a:pt x="144" y="476"/>
                  <a:pt x="151" y="468"/>
                  <a:pt x="152" y="460"/>
                </a:cubicBezTo>
                <a:cubicBezTo>
                  <a:pt x="153" y="460"/>
                  <a:pt x="153" y="460"/>
                  <a:pt x="153" y="460"/>
                </a:cubicBezTo>
                <a:cubicBezTo>
                  <a:pt x="153" y="22"/>
                  <a:pt x="153" y="22"/>
                  <a:pt x="153" y="2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14"/>
          <p:cNvSpPr>
            <a:spLocks/>
          </p:cNvSpPr>
          <p:nvPr/>
        </p:nvSpPr>
        <p:spPr bwMode="auto">
          <a:xfrm>
            <a:off x="6256338" y="4087813"/>
            <a:ext cx="733425" cy="731838"/>
          </a:xfrm>
          <a:custGeom>
            <a:avLst/>
            <a:gdLst>
              <a:gd name="T0" fmla="*/ 193 w 214"/>
              <a:gd name="T1" fmla="*/ 3 h 214"/>
              <a:gd name="T2" fmla="*/ 102 w 214"/>
              <a:gd name="T3" fmla="*/ 3 h 214"/>
              <a:gd name="T4" fmla="*/ 43 w 214"/>
              <a:gd name="T5" fmla="*/ 27 h 214"/>
              <a:gd name="T6" fmla="*/ 36 w 214"/>
              <a:gd name="T7" fmla="*/ 34 h 214"/>
              <a:gd name="T8" fmla="*/ 27 w 214"/>
              <a:gd name="T9" fmla="*/ 42 h 214"/>
              <a:gd name="T10" fmla="*/ 3 w 214"/>
              <a:gd name="T11" fmla="*/ 102 h 214"/>
              <a:gd name="T12" fmla="*/ 3 w 214"/>
              <a:gd name="T13" fmla="*/ 193 h 214"/>
              <a:gd name="T14" fmla="*/ 14 w 214"/>
              <a:gd name="T15" fmla="*/ 214 h 214"/>
              <a:gd name="T16" fmla="*/ 14 w 214"/>
              <a:gd name="T17" fmla="*/ 199 h 214"/>
              <a:gd name="T18" fmla="*/ 98 w 214"/>
              <a:gd name="T19" fmla="*/ 115 h 214"/>
              <a:gd name="T20" fmla="*/ 98 w 214"/>
              <a:gd name="T21" fmla="*/ 115 h 214"/>
              <a:gd name="T22" fmla="*/ 113 w 214"/>
              <a:gd name="T23" fmla="*/ 101 h 214"/>
              <a:gd name="T24" fmla="*/ 116 w 214"/>
              <a:gd name="T25" fmla="*/ 98 h 214"/>
              <a:gd name="T26" fmla="*/ 116 w 214"/>
              <a:gd name="T27" fmla="*/ 98 h 214"/>
              <a:gd name="T28" fmla="*/ 200 w 214"/>
              <a:gd name="T29" fmla="*/ 13 h 214"/>
              <a:gd name="T30" fmla="*/ 214 w 214"/>
              <a:gd name="T31" fmla="*/ 13 h 214"/>
              <a:gd name="T32" fmla="*/ 193 w 214"/>
              <a:gd name="T33" fmla="*/ 3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4" h="214">
                <a:moveTo>
                  <a:pt x="193" y="3"/>
                </a:moveTo>
                <a:cubicBezTo>
                  <a:pt x="182" y="3"/>
                  <a:pt x="102" y="3"/>
                  <a:pt x="102" y="3"/>
                </a:cubicBezTo>
                <a:cubicBezTo>
                  <a:pt x="102" y="3"/>
                  <a:pt x="70" y="0"/>
                  <a:pt x="43" y="27"/>
                </a:cubicBezTo>
                <a:cubicBezTo>
                  <a:pt x="41" y="29"/>
                  <a:pt x="39" y="31"/>
                  <a:pt x="36" y="34"/>
                </a:cubicBezTo>
                <a:cubicBezTo>
                  <a:pt x="32" y="37"/>
                  <a:pt x="29" y="40"/>
                  <a:pt x="27" y="42"/>
                </a:cubicBezTo>
                <a:cubicBezTo>
                  <a:pt x="0" y="69"/>
                  <a:pt x="3" y="102"/>
                  <a:pt x="3" y="102"/>
                </a:cubicBezTo>
                <a:cubicBezTo>
                  <a:pt x="3" y="102"/>
                  <a:pt x="3" y="181"/>
                  <a:pt x="3" y="193"/>
                </a:cubicBezTo>
                <a:cubicBezTo>
                  <a:pt x="3" y="206"/>
                  <a:pt x="13" y="214"/>
                  <a:pt x="14" y="214"/>
                </a:cubicBezTo>
                <a:cubicBezTo>
                  <a:pt x="11" y="210"/>
                  <a:pt x="10" y="203"/>
                  <a:pt x="14" y="199"/>
                </a:cubicBezTo>
                <a:cubicBezTo>
                  <a:pt x="15" y="199"/>
                  <a:pt x="51" y="163"/>
                  <a:pt x="98" y="115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03" y="110"/>
                  <a:pt x="108" y="106"/>
                  <a:pt x="113" y="101"/>
                </a:cubicBezTo>
                <a:cubicBezTo>
                  <a:pt x="114" y="100"/>
                  <a:pt x="115" y="99"/>
                  <a:pt x="116" y="98"/>
                </a:cubicBezTo>
                <a:cubicBezTo>
                  <a:pt x="116" y="98"/>
                  <a:pt x="116" y="98"/>
                  <a:pt x="116" y="98"/>
                </a:cubicBezTo>
                <a:cubicBezTo>
                  <a:pt x="163" y="50"/>
                  <a:pt x="199" y="14"/>
                  <a:pt x="200" y="13"/>
                </a:cubicBezTo>
                <a:cubicBezTo>
                  <a:pt x="204" y="10"/>
                  <a:pt x="211" y="10"/>
                  <a:pt x="214" y="13"/>
                </a:cubicBezTo>
                <a:cubicBezTo>
                  <a:pt x="214" y="13"/>
                  <a:pt x="207" y="3"/>
                  <a:pt x="193" y="3"/>
                </a:cubicBezTo>
                <a:close/>
              </a:path>
            </a:pathLst>
          </a:custGeom>
          <a:gradFill>
            <a:gsLst>
              <a:gs pos="3000">
                <a:schemeClr val="accent6"/>
              </a:gs>
              <a:gs pos="90000">
                <a:schemeClr val="accent2"/>
              </a:gs>
            </a:gsLst>
            <a:lin ang="81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15"/>
          <p:cNvSpPr>
            <a:spLocks/>
          </p:cNvSpPr>
          <p:nvPr/>
        </p:nvSpPr>
        <p:spPr bwMode="auto">
          <a:xfrm>
            <a:off x="6486526" y="1784350"/>
            <a:ext cx="523875" cy="1963738"/>
          </a:xfrm>
          <a:custGeom>
            <a:avLst/>
            <a:gdLst>
              <a:gd name="T0" fmla="*/ 47 w 153"/>
              <a:gd name="T1" fmla="*/ 30 h 574"/>
              <a:gd name="T2" fmla="*/ 49 w 153"/>
              <a:gd name="T3" fmla="*/ 114 h 574"/>
              <a:gd name="T4" fmla="*/ 49 w 153"/>
              <a:gd name="T5" fmla="*/ 487 h 574"/>
              <a:gd name="T6" fmla="*/ 24 w 153"/>
              <a:gd name="T7" fmla="*/ 554 h 574"/>
              <a:gd name="T8" fmla="*/ 0 w 153"/>
              <a:gd name="T9" fmla="*/ 565 h 574"/>
              <a:gd name="T10" fmla="*/ 33 w 153"/>
              <a:gd name="T11" fmla="*/ 574 h 574"/>
              <a:gd name="T12" fmla="*/ 119 w 153"/>
              <a:gd name="T13" fmla="*/ 574 h 574"/>
              <a:gd name="T14" fmla="*/ 146 w 153"/>
              <a:gd name="T15" fmla="*/ 567 h 574"/>
              <a:gd name="T16" fmla="*/ 153 w 153"/>
              <a:gd name="T17" fmla="*/ 551 h 574"/>
              <a:gd name="T18" fmla="*/ 153 w 153"/>
              <a:gd name="T19" fmla="*/ 551 h 574"/>
              <a:gd name="T20" fmla="*/ 153 w 153"/>
              <a:gd name="T21" fmla="*/ 114 h 574"/>
              <a:gd name="T22" fmla="*/ 153 w 153"/>
              <a:gd name="T23" fmla="*/ 114 h 574"/>
              <a:gd name="T24" fmla="*/ 136 w 153"/>
              <a:gd name="T25" fmla="*/ 90 h 574"/>
              <a:gd name="T26" fmla="*/ 66 w 153"/>
              <a:gd name="T27" fmla="*/ 20 h 574"/>
              <a:gd name="T28" fmla="*/ 32 w 153"/>
              <a:gd name="T29" fmla="*/ 0 h 574"/>
              <a:gd name="T30" fmla="*/ 47 w 153"/>
              <a:gd name="T31" fmla="*/ 3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3" h="574">
                <a:moveTo>
                  <a:pt x="47" y="30"/>
                </a:moveTo>
                <a:cubicBezTo>
                  <a:pt x="50" y="59"/>
                  <a:pt x="49" y="114"/>
                  <a:pt x="49" y="114"/>
                </a:cubicBezTo>
                <a:cubicBezTo>
                  <a:pt x="49" y="487"/>
                  <a:pt x="49" y="487"/>
                  <a:pt x="49" y="487"/>
                </a:cubicBezTo>
                <a:cubicBezTo>
                  <a:pt x="49" y="501"/>
                  <a:pt x="46" y="539"/>
                  <a:pt x="24" y="554"/>
                </a:cubicBezTo>
                <a:cubicBezTo>
                  <a:pt x="12" y="561"/>
                  <a:pt x="0" y="565"/>
                  <a:pt x="0" y="565"/>
                </a:cubicBezTo>
                <a:cubicBezTo>
                  <a:pt x="0" y="565"/>
                  <a:pt x="11" y="574"/>
                  <a:pt x="33" y="574"/>
                </a:cubicBezTo>
                <a:cubicBezTo>
                  <a:pt x="63" y="574"/>
                  <a:pt x="103" y="574"/>
                  <a:pt x="119" y="574"/>
                </a:cubicBezTo>
                <a:cubicBezTo>
                  <a:pt x="131" y="574"/>
                  <a:pt x="142" y="573"/>
                  <a:pt x="146" y="567"/>
                </a:cubicBezTo>
                <a:cubicBezTo>
                  <a:pt x="153" y="560"/>
                  <a:pt x="153" y="552"/>
                  <a:pt x="153" y="551"/>
                </a:cubicBezTo>
                <a:cubicBezTo>
                  <a:pt x="153" y="551"/>
                  <a:pt x="153" y="551"/>
                  <a:pt x="153" y="551"/>
                </a:cubicBezTo>
                <a:cubicBezTo>
                  <a:pt x="153" y="114"/>
                  <a:pt x="153" y="114"/>
                  <a:pt x="153" y="114"/>
                </a:cubicBezTo>
                <a:cubicBezTo>
                  <a:pt x="153" y="114"/>
                  <a:pt x="153" y="114"/>
                  <a:pt x="153" y="114"/>
                </a:cubicBezTo>
                <a:cubicBezTo>
                  <a:pt x="152" y="106"/>
                  <a:pt x="144" y="98"/>
                  <a:pt x="136" y="90"/>
                </a:cubicBezTo>
                <a:cubicBezTo>
                  <a:pt x="123" y="77"/>
                  <a:pt x="90" y="44"/>
                  <a:pt x="66" y="20"/>
                </a:cubicBezTo>
                <a:cubicBezTo>
                  <a:pt x="48" y="2"/>
                  <a:pt x="32" y="0"/>
                  <a:pt x="32" y="0"/>
                </a:cubicBezTo>
                <a:cubicBezTo>
                  <a:pt x="32" y="0"/>
                  <a:pt x="46" y="14"/>
                  <a:pt x="47" y="3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18"/>
          <p:cNvSpPr>
            <a:spLocks/>
          </p:cNvSpPr>
          <p:nvPr/>
        </p:nvSpPr>
        <p:spPr bwMode="auto">
          <a:xfrm>
            <a:off x="6276976" y="3013075"/>
            <a:ext cx="1965325" cy="523875"/>
          </a:xfrm>
          <a:custGeom>
            <a:avLst/>
            <a:gdLst>
              <a:gd name="T0" fmla="*/ 22 w 574"/>
              <a:gd name="T1" fmla="*/ 0 h 153"/>
              <a:gd name="T2" fmla="*/ 7 w 574"/>
              <a:gd name="T3" fmla="*/ 7 h 153"/>
              <a:gd name="T4" fmla="*/ 0 w 574"/>
              <a:gd name="T5" fmla="*/ 35 h 153"/>
              <a:gd name="T6" fmla="*/ 0 w 574"/>
              <a:gd name="T7" fmla="*/ 121 h 153"/>
              <a:gd name="T8" fmla="*/ 9 w 574"/>
              <a:gd name="T9" fmla="*/ 153 h 153"/>
              <a:gd name="T10" fmla="*/ 20 w 574"/>
              <a:gd name="T11" fmla="*/ 129 h 153"/>
              <a:gd name="T12" fmla="*/ 82 w 574"/>
              <a:gd name="T13" fmla="*/ 109 h 153"/>
              <a:gd name="T14" fmla="*/ 461 w 574"/>
              <a:gd name="T15" fmla="*/ 109 h 153"/>
              <a:gd name="T16" fmla="*/ 545 w 574"/>
              <a:gd name="T17" fmla="*/ 111 h 153"/>
              <a:gd name="T18" fmla="*/ 574 w 574"/>
              <a:gd name="T19" fmla="*/ 122 h 153"/>
              <a:gd name="T20" fmla="*/ 554 w 574"/>
              <a:gd name="T21" fmla="*/ 88 h 153"/>
              <a:gd name="T22" fmla="*/ 485 w 574"/>
              <a:gd name="T23" fmla="*/ 18 h 153"/>
              <a:gd name="T24" fmla="*/ 461 w 574"/>
              <a:gd name="T25" fmla="*/ 1 h 153"/>
              <a:gd name="T26" fmla="*/ 461 w 574"/>
              <a:gd name="T27" fmla="*/ 0 h 153"/>
              <a:gd name="T28" fmla="*/ 22 w 574"/>
              <a:gd name="T29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74" h="153">
                <a:moveTo>
                  <a:pt x="22" y="0"/>
                </a:moveTo>
                <a:cubicBezTo>
                  <a:pt x="21" y="0"/>
                  <a:pt x="13" y="1"/>
                  <a:pt x="7" y="7"/>
                </a:cubicBezTo>
                <a:cubicBezTo>
                  <a:pt x="1" y="12"/>
                  <a:pt x="0" y="23"/>
                  <a:pt x="0" y="35"/>
                </a:cubicBezTo>
                <a:cubicBezTo>
                  <a:pt x="0" y="51"/>
                  <a:pt x="0" y="91"/>
                  <a:pt x="0" y="121"/>
                </a:cubicBezTo>
                <a:cubicBezTo>
                  <a:pt x="0" y="142"/>
                  <a:pt x="9" y="153"/>
                  <a:pt x="9" y="153"/>
                </a:cubicBezTo>
                <a:cubicBezTo>
                  <a:pt x="9" y="153"/>
                  <a:pt x="11" y="140"/>
                  <a:pt x="20" y="129"/>
                </a:cubicBezTo>
                <a:cubicBezTo>
                  <a:pt x="35" y="110"/>
                  <a:pt x="64" y="109"/>
                  <a:pt x="82" y="109"/>
                </a:cubicBezTo>
                <a:cubicBezTo>
                  <a:pt x="461" y="109"/>
                  <a:pt x="461" y="109"/>
                  <a:pt x="461" y="109"/>
                </a:cubicBezTo>
                <a:cubicBezTo>
                  <a:pt x="461" y="109"/>
                  <a:pt x="516" y="109"/>
                  <a:pt x="545" y="111"/>
                </a:cubicBezTo>
                <a:cubicBezTo>
                  <a:pt x="561" y="112"/>
                  <a:pt x="574" y="122"/>
                  <a:pt x="574" y="122"/>
                </a:cubicBezTo>
                <a:cubicBezTo>
                  <a:pt x="574" y="122"/>
                  <a:pt x="572" y="105"/>
                  <a:pt x="554" y="88"/>
                </a:cubicBezTo>
                <a:cubicBezTo>
                  <a:pt x="530" y="63"/>
                  <a:pt x="497" y="30"/>
                  <a:pt x="485" y="18"/>
                </a:cubicBezTo>
                <a:cubicBezTo>
                  <a:pt x="476" y="9"/>
                  <a:pt x="468" y="2"/>
                  <a:pt x="461" y="1"/>
                </a:cubicBezTo>
                <a:cubicBezTo>
                  <a:pt x="461" y="0"/>
                  <a:pt x="461" y="0"/>
                  <a:pt x="461" y="0"/>
                </a:cubicBezTo>
                <a:cubicBezTo>
                  <a:pt x="22" y="0"/>
                  <a:pt x="22" y="0"/>
                  <a:pt x="2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19"/>
          <p:cNvSpPr>
            <a:spLocks/>
          </p:cNvSpPr>
          <p:nvPr/>
        </p:nvSpPr>
        <p:spPr bwMode="auto">
          <a:xfrm>
            <a:off x="6256338" y="3036888"/>
            <a:ext cx="733425" cy="731838"/>
          </a:xfrm>
          <a:custGeom>
            <a:avLst/>
            <a:gdLst>
              <a:gd name="T0" fmla="*/ 199 w 214"/>
              <a:gd name="T1" fmla="*/ 200 h 214"/>
              <a:gd name="T2" fmla="*/ 115 w 214"/>
              <a:gd name="T3" fmla="*/ 116 h 214"/>
              <a:gd name="T4" fmla="*/ 115 w 214"/>
              <a:gd name="T5" fmla="*/ 116 h 214"/>
              <a:gd name="T6" fmla="*/ 101 w 214"/>
              <a:gd name="T7" fmla="*/ 102 h 214"/>
              <a:gd name="T8" fmla="*/ 98 w 214"/>
              <a:gd name="T9" fmla="*/ 98 h 214"/>
              <a:gd name="T10" fmla="*/ 98 w 214"/>
              <a:gd name="T11" fmla="*/ 98 h 214"/>
              <a:gd name="T12" fmla="*/ 13 w 214"/>
              <a:gd name="T13" fmla="*/ 14 h 214"/>
              <a:gd name="T14" fmla="*/ 13 w 214"/>
              <a:gd name="T15" fmla="*/ 0 h 214"/>
              <a:gd name="T16" fmla="*/ 3 w 214"/>
              <a:gd name="T17" fmla="*/ 21 h 214"/>
              <a:gd name="T18" fmla="*/ 3 w 214"/>
              <a:gd name="T19" fmla="*/ 112 h 214"/>
              <a:gd name="T20" fmla="*/ 27 w 214"/>
              <a:gd name="T21" fmla="*/ 171 h 214"/>
              <a:gd name="T22" fmla="*/ 42 w 214"/>
              <a:gd name="T23" fmla="*/ 187 h 214"/>
              <a:gd name="T24" fmla="*/ 102 w 214"/>
              <a:gd name="T25" fmla="*/ 210 h 214"/>
              <a:gd name="T26" fmla="*/ 193 w 214"/>
              <a:gd name="T27" fmla="*/ 210 h 214"/>
              <a:gd name="T28" fmla="*/ 214 w 214"/>
              <a:gd name="T29" fmla="*/ 200 h 214"/>
              <a:gd name="T30" fmla="*/ 199 w 214"/>
              <a:gd name="T31" fmla="*/ 200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4" h="214">
                <a:moveTo>
                  <a:pt x="199" y="200"/>
                </a:moveTo>
                <a:cubicBezTo>
                  <a:pt x="199" y="199"/>
                  <a:pt x="163" y="163"/>
                  <a:pt x="115" y="116"/>
                </a:cubicBezTo>
                <a:cubicBezTo>
                  <a:pt x="115" y="116"/>
                  <a:pt x="115" y="116"/>
                  <a:pt x="115" y="116"/>
                </a:cubicBezTo>
                <a:cubicBezTo>
                  <a:pt x="111" y="111"/>
                  <a:pt x="106" y="106"/>
                  <a:pt x="101" y="102"/>
                </a:cubicBezTo>
                <a:cubicBezTo>
                  <a:pt x="100" y="101"/>
                  <a:pt x="99" y="99"/>
                  <a:pt x="98" y="98"/>
                </a:cubicBezTo>
                <a:cubicBezTo>
                  <a:pt x="98" y="98"/>
                  <a:pt x="98" y="98"/>
                  <a:pt x="98" y="98"/>
                </a:cubicBezTo>
                <a:cubicBezTo>
                  <a:pt x="50" y="51"/>
                  <a:pt x="14" y="15"/>
                  <a:pt x="13" y="14"/>
                </a:cubicBezTo>
                <a:cubicBezTo>
                  <a:pt x="10" y="10"/>
                  <a:pt x="10" y="3"/>
                  <a:pt x="13" y="0"/>
                </a:cubicBezTo>
                <a:cubicBezTo>
                  <a:pt x="13" y="0"/>
                  <a:pt x="3" y="7"/>
                  <a:pt x="3" y="21"/>
                </a:cubicBezTo>
                <a:cubicBezTo>
                  <a:pt x="3" y="32"/>
                  <a:pt x="3" y="112"/>
                  <a:pt x="3" y="112"/>
                </a:cubicBezTo>
                <a:cubicBezTo>
                  <a:pt x="3" y="112"/>
                  <a:pt x="0" y="144"/>
                  <a:pt x="27" y="171"/>
                </a:cubicBezTo>
                <a:cubicBezTo>
                  <a:pt x="29" y="173"/>
                  <a:pt x="40" y="184"/>
                  <a:pt x="42" y="187"/>
                </a:cubicBezTo>
                <a:cubicBezTo>
                  <a:pt x="69" y="214"/>
                  <a:pt x="102" y="210"/>
                  <a:pt x="102" y="210"/>
                </a:cubicBezTo>
                <a:cubicBezTo>
                  <a:pt x="102" y="210"/>
                  <a:pt x="181" y="210"/>
                  <a:pt x="193" y="210"/>
                </a:cubicBezTo>
                <a:cubicBezTo>
                  <a:pt x="207" y="210"/>
                  <a:pt x="214" y="201"/>
                  <a:pt x="214" y="200"/>
                </a:cubicBezTo>
                <a:cubicBezTo>
                  <a:pt x="210" y="203"/>
                  <a:pt x="203" y="204"/>
                  <a:pt x="199" y="200"/>
                </a:cubicBezTo>
                <a:close/>
              </a:path>
            </a:pathLst>
          </a:custGeom>
          <a:gradFill flip="none" rotWithShape="1">
            <a:gsLst>
              <a:gs pos="3000">
                <a:schemeClr val="accent6"/>
              </a:gs>
              <a:gs pos="9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20"/>
          <p:cNvSpPr>
            <a:spLocks/>
          </p:cNvSpPr>
          <p:nvPr/>
        </p:nvSpPr>
        <p:spPr bwMode="auto">
          <a:xfrm>
            <a:off x="7837488" y="3005138"/>
            <a:ext cx="438150" cy="1843088"/>
          </a:xfrm>
          <a:custGeom>
            <a:avLst/>
            <a:gdLst>
              <a:gd name="T0" fmla="*/ 25 w 128"/>
              <a:gd name="T1" fmla="*/ 527 h 538"/>
              <a:gd name="T2" fmla="*/ 99 w 128"/>
              <a:gd name="T3" fmla="*/ 453 h 538"/>
              <a:gd name="T4" fmla="*/ 128 w 128"/>
              <a:gd name="T5" fmla="*/ 385 h 538"/>
              <a:gd name="T6" fmla="*/ 128 w 128"/>
              <a:gd name="T7" fmla="*/ 154 h 538"/>
              <a:gd name="T8" fmla="*/ 100 w 128"/>
              <a:gd name="T9" fmla="*/ 86 h 538"/>
              <a:gd name="T10" fmla="*/ 25 w 128"/>
              <a:gd name="T11" fmla="*/ 11 h 538"/>
              <a:gd name="T12" fmla="*/ 0 w 128"/>
              <a:gd name="T13" fmla="*/ 3 h 538"/>
              <a:gd name="T14" fmla="*/ 11 w 128"/>
              <a:gd name="T15" fmla="*/ 14 h 538"/>
              <a:gd name="T16" fmla="*/ 11 w 128"/>
              <a:gd name="T17" fmla="*/ 524 h 538"/>
              <a:gd name="T18" fmla="*/ 0 w 128"/>
              <a:gd name="T19" fmla="*/ 536 h 538"/>
              <a:gd name="T20" fmla="*/ 25 w 128"/>
              <a:gd name="T21" fmla="*/ 527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" h="538">
                <a:moveTo>
                  <a:pt x="25" y="527"/>
                </a:moveTo>
                <a:cubicBezTo>
                  <a:pt x="34" y="518"/>
                  <a:pt x="99" y="453"/>
                  <a:pt x="99" y="453"/>
                </a:cubicBezTo>
                <a:cubicBezTo>
                  <a:pt x="99" y="453"/>
                  <a:pt x="128" y="429"/>
                  <a:pt x="128" y="385"/>
                </a:cubicBezTo>
                <a:cubicBezTo>
                  <a:pt x="128" y="362"/>
                  <a:pt x="128" y="191"/>
                  <a:pt x="128" y="154"/>
                </a:cubicBezTo>
                <a:cubicBezTo>
                  <a:pt x="128" y="110"/>
                  <a:pt x="100" y="86"/>
                  <a:pt x="100" y="86"/>
                </a:cubicBezTo>
                <a:cubicBezTo>
                  <a:pt x="100" y="86"/>
                  <a:pt x="34" y="21"/>
                  <a:pt x="25" y="11"/>
                </a:cubicBezTo>
                <a:cubicBezTo>
                  <a:pt x="14" y="0"/>
                  <a:pt x="0" y="2"/>
                  <a:pt x="0" y="3"/>
                </a:cubicBezTo>
                <a:cubicBezTo>
                  <a:pt x="5" y="3"/>
                  <a:pt x="11" y="8"/>
                  <a:pt x="11" y="14"/>
                </a:cubicBezTo>
                <a:cubicBezTo>
                  <a:pt x="11" y="19"/>
                  <a:pt x="11" y="517"/>
                  <a:pt x="11" y="524"/>
                </a:cubicBezTo>
                <a:cubicBezTo>
                  <a:pt x="11" y="531"/>
                  <a:pt x="5" y="536"/>
                  <a:pt x="0" y="536"/>
                </a:cubicBezTo>
                <a:cubicBezTo>
                  <a:pt x="0" y="536"/>
                  <a:pt x="14" y="538"/>
                  <a:pt x="25" y="5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21"/>
          <p:cNvSpPr>
            <a:spLocks/>
          </p:cNvSpPr>
          <p:nvPr/>
        </p:nvSpPr>
        <p:spPr bwMode="auto">
          <a:xfrm>
            <a:off x="3954463" y="3016250"/>
            <a:ext cx="1960563" cy="523875"/>
          </a:xfrm>
          <a:custGeom>
            <a:avLst/>
            <a:gdLst>
              <a:gd name="T0" fmla="*/ 30 w 573"/>
              <a:gd name="T1" fmla="*/ 106 h 153"/>
              <a:gd name="T2" fmla="*/ 113 w 573"/>
              <a:gd name="T3" fmla="*/ 104 h 153"/>
              <a:gd name="T4" fmla="*/ 487 w 573"/>
              <a:gd name="T5" fmla="*/ 104 h 153"/>
              <a:gd name="T6" fmla="*/ 553 w 573"/>
              <a:gd name="T7" fmla="*/ 129 h 153"/>
              <a:gd name="T8" fmla="*/ 564 w 573"/>
              <a:gd name="T9" fmla="*/ 153 h 153"/>
              <a:gd name="T10" fmla="*/ 573 w 573"/>
              <a:gd name="T11" fmla="*/ 120 h 153"/>
              <a:gd name="T12" fmla="*/ 573 w 573"/>
              <a:gd name="T13" fmla="*/ 34 h 153"/>
              <a:gd name="T14" fmla="*/ 567 w 573"/>
              <a:gd name="T15" fmla="*/ 7 h 153"/>
              <a:gd name="T16" fmla="*/ 551 w 573"/>
              <a:gd name="T17" fmla="*/ 0 h 153"/>
              <a:gd name="T18" fmla="*/ 551 w 573"/>
              <a:gd name="T19" fmla="*/ 0 h 153"/>
              <a:gd name="T20" fmla="*/ 113 w 573"/>
              <a:gd name="T21" fmla="*/ 0 h 153"/>
              <a:gd name="T22" fmla="*/ 113 w 573"/>
              <a:gd name="T23" fmla="*/ 0 h 153"/>
              <a:gd name="T24" fmla="*/ 89 w 573"/>
              <a:gd name="T25" fmla="*/ 17 h 153"/>
              <a:gd name="T26" fmla="*/ 20 w 573"/>
              <a:gd name="T27" fmla="*/ 87 h 153"/>
              <a:gd name="T28" fmla="*/ 0 w 573"/>
              <a:gd name="T29" fmla="*/ 121 h 153"/>
              <a:gd name="T30" fmla="*/ 30 w 573"/>
              <a:gd name="T31" fmla="*/ 106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73" h="153">
                <a:moveTo>
                  <a:pt x="30" y="106"/>
                </a:moveTo>
                <a:cubicBezTo>
                  <a:pt x="59" y="103"/>
                  <a:pt x="113" y="104"/>
                  <a:pt x="113" y="104"/>
                </a:cubicBezTo>
                <a:cubicBezTo>
                  <a:pt x="487" y="104"/>
                  <a:pt x="487" y="104"/>
                  <a:pt x="487" y="104"/>
                </a:cubicBezTo>
                <a:cubicBezTo>
                  <a:pt x="500" y="104"/>
                  <a:pt x="539" y="106"/>
                  <a:pt x="553" y="129"/>
                </a:cubicBezTo>
                <a:cubicBezTo>
                  <a:pt x="561" y="140"/>
                  <a:pt x="564" y="153"/>
                  <a:pt x="564" y="153"/>
                </a:cubicBezTo>
                <a:cubicBezTo>
                  <a:pt x="564" y="153"/>
                  <a:pt x="573" y="142"/>
                  <a:pt x="573" y="120"/>
                </a:cubicBezTo>
                <a:cubicBezTo>
                  <a:pt x="573" y="90"/>
                  <a:pt x="573" y="50"/>
                  <a:pt x="573" y="34"/>
                </a:cubicBezTo>
                <a:cubicBezTo>
                  <a:pt x="573" y="22"/>
                  <a:pt x="573" y="11"/>
                  <a:pt x="567" y="7"/>
                </a:cubicBezTo>
                <a:cubicBezTo>
                  <a:pt x="560" y="0"/>
                  <a:pt x="552" y="0"/>
                  <a:pt x="551" y="0"/>
                </a:cubicBezTo>
                <a:cubicBezTo>
                  <a:pt x="551" y="0"/>
                  <a:pt x="551" y="0"/>
                  <a:pt x="551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06" y="1"/>
                  <a:pt x="98" y="9"/>
                  <a:pt x="89" y="17"/>
                </a:cubicBezTo>
                <a:cubicBezTo>
                  <a:pt x="77" y="30"/>
                  <a:pt x="44" y="63"/>
                  <a:pt x="20" y="87"/>
                </a:cubicBezTo>
                <a:cubicBezTo>
                  <a:pt x="2" y="105"/>
                  <a:pt x="0" y="121"/>
                  <a:pt x="0" y="121"/>
                </a:cubicBezTo>
                <a:cubicBezTo>
                  <a:pt x="0" y="121"/>
                  <a:pt x="13" y="107"/>
                  <a:pt x="30" y="10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24"/>
          <p:cNvSpPr>
            <a:spLocks/>
          </p:cNvSpPr>
          <p:nvPr/>
        </p:nvSpPr>
        <p:spPr bwMode="auto">
          <a:xfrm>
            <a:off x="5183188" y="1784350"/>
            <a:ext cx="522288" cy="1963738"/>
          </a:xfrm>
          <a:custGeom>
            <a:avLst/>
            <a:gdLst>
              <a:gd name="T0" fmla="*/ 0 w 153"/>
              <a:gd name="T1" fmla="*/ 552 h 574"/>
              <a:gd name="T2" fmla="*/ 7 w 153"/>
              <a:gd name="T3" fmla="*/ 567 h 574"/>
              <a:gd name="T4" fmla="*/ 35 w 153"/>
              <a:gd name="T5" fmla="*/ 574 h 574"/>
              <a:gd name="T6" fmla="*/ 120 w 153"/>
              <a:gd name="T7" fmla="*/ 574 h 574"/>
              <a:gd name="T8" fmla="*/ 153 w 153"/>
              <a:gd name="T9" fmla="*/ 565 h 574"/>
              <a:gd name="T10" fmla="*/ 129 w 153"/>
              <a:gd name="T11" fmla="*/ 554 h 574"/>
              <a:gd name="T12" fmla="*/ 109 w 153"/>
              <a:gd name="T13" fmla="*/ 492 h 574"/>
              <a:gd name="T14" fmla="*/ 109 w 153"/>
              <a:gd name="T15" fmla="*/ 113 h 574"/>
              <a:gd name="T16" fmla="*/ 111 w 153"/>
              <a:gd name="T17" fmla="*/ 29 h 574"/>
              <a:gd name="T18" fmla="*/ 122 w 153"/>
              <a:gd name="T19" fmla="*/ 0 h 574"/>
              <a:gd name="T20" fmla="*/ 87 w 153"/>
              <a:gd name="T21" fmla="*/ 20 h 574"/>
              <a:gd name="T22" fmla="*/ 18 w 153"/>
              <a:gd name="T23" fmla="*/ 89 h 574"/>
              <a:gd name="T24" fmla="*/ 0 w 153"/>
              <a:gd name="T25" fmla="*/ 113 h 574"/>
              <a:gd name="T26" fmla="*/ 0 w 153"/>
              <a:gd name="T27" fmla="*/ 113 h 574"/>
              <a:gd name="T28" fmla="*/ 0 w 153"/>
              <a:gd name="T29" fmla="*/ 552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3" h="574">
                <a:moveTo>
                  <a:pt x="0" y="552"/>
                </a:moveTo>
                <a:cubicBezTo>
                  <a:pt x="0" y="553"/>
                  <a:pt x="1" y="561"/>
                  <a:pt x="7" y="567"/>
                </a:cubicBezTo>
                <a:cubicBezTo>
                  <a:pt x="12" y="573"/>
                  <a:pt x="23" y="574"/>
                  <a:pt x="35" y="574"/>
                </a:cubicBezTo>
                <a:cubicBezTo>
                  <a:pt x="50" y="574"/>
                  <a:pt x="91" y="574"/>
                  <a:pt x="120" y="574"/>
                </a:cubicBezTo>
                <a:cubicBezTo>
                  <a:pt x="142" y="574"/>
                  <a:pt x="153" y="565"/>
                  <a:pt x="153" y="565"/>
                </a:cubicBezTo>
                <a:cubicBezTo>
                  <a:pt x="153" y="565"/>
                  <a:pt x="140" y="563"/>
                  <a:pt x="129" y="554"/>
                </a:cubicBezTo>
                <a:cubicBezTo>
                  <a:pt x="110" y="539"/>
                  <a:pt x="108" y="510"/>
                  <a:pt x="109" y="492"/>
                </a:cubicBezTo>
                <a:cubicBezTo>
                  <a:pt x="109" y="113"/>
                  <a:pt x="109" y="113"/>
                  <a:pt x="109" y="113"/>
                </a:cubicBezTo>
                <a:cubicBezTo>
                  <a:pt x="109" y="113"/>
                  <a:pt x="109" y="58"/>
                  <a:pt x="111" y="29"/>
                </a:cubicBezTo>
                <a:cubicBezTo>
                  <a:pt x="112" y="12"/>
                  <a:pt x="122" y="0"/>
                  <a:pt x="122" y="0"/>
                </a:cubicBezTo>
                <a:cubicBezTo>
                  <a:pt x="122" y="0"/>
                  <a:pt x="105" y="2"/>
                  <a:pt x="87" y="20"/>
                </a:cubicBezTo>
                <a:cubicBezTo>
                  <a:pt x="63" y="44"/>
                  <a:pt x="30" y="77"/>
                  <a:pt x="18" y="89"/>
                </a:cubicBezTo>
                <a:cubicBezTo>
                  <a:pt x="9" y="98"/>
                  <a:pt x="2" y="106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552"/>
                  <a:pt x="0" y="552"/>
                  <a:pt x="0" y="55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25"/>
          <p:cNvSpPr>
            <a:spLocks/>
          </p:cNvSpPr>
          <p:nvPr/>
        </p:nvSpPr>
        <p:spPr bwMode="auto">
          <a:xfrm>
            <a:off x="5207001" y="3036888"/>
            <a:ext cx="728663" cy="731838"/>
          </a:xfrm>
          <a:custGeom>
            <a:avLst/>
            <a:gdLst>
              <a:gd name="T0" fmla="*/ 210 w 213"/>
              <a:gd name="T1" fmla="*/ 112 h 214"/>
              <a:gd name="T2" fmla="*/ 210 w 213"/>
              <a:gd name="T3" fmla="*/ 21 h 214"/>
              <a:gd name="T4" fmla="*/ 200 w 213"/>
              <a:gd name="T5" fmla="*/ 0 h 214"/>
              <a:gd name="T6" fmla="*/ 200 w 213"/>
              <a:gd name="T7" fmla="*/ 14 h 214"/>
              <a:gd name="T8" fmla="*/ 116 w 213"/>
              <a:gd name="T9" fmla="*/ 99 h 214"/>
              <a:gd name="T10" fmla="*/ 116 w 213"/>
              <a:gd name="T11" fmla="*/ 99 h 214"/>
              <a:gd name="T12" fmla="*/ 102 w 213"/>
              <a:gd name="T13" fmla="*/ 113 h 214"/>
              <a:gd name="T14" fmla="*/ 98 w 213"/>
              <a:gd name="T15" fmla="*/ 116 h 214"/>
              <a:gd name="T16" fmla="*/ 98 w 213"/>
              <a:gd name="T17" fmla="*/ 116 h 214"/>
              <a:gd name="T18" fmla="*/ 14 w 213"/>
              <a:gd name="T19" fmla="*/ 200 h 214"/>
              <a:gd name="T20" fmla="*/ 0 w 213"/>
              <a:gd name="T21" fmla="*/ 200 h 214"/>
              <a:gd name="T22" fmla="*/ 20 w 213"/>
              <a:gd name="T23" fmla="*/ 211 h 214"/>
              <a:gd name="T24" fmla="*/ 112 w 213"/>
              <a:gd name="T25" fmla="*/ 211 h 214"/>
              <a:gd name="T26" fmla="*/ 171 w 213"/>
              <a:gd name="T27" fmla="*/ 187 h 214"/>
              <a:gd name="T28" fmla="*/ 186 w 213"/>
              <a:gd name="T29" fmla="*/ 172 h 214"/>
              <a:gd name="T30" fmla="*/ 210 w 213"/>
              <a:gd name="T31" fmla="*/ 112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3" h="214">
                <a:moveTo>
                  <a:pt x="210" y="112"/>
                </a:moveTo>
                <a:cubicBezTo>
                  <a:pt x="210" y="112"/>
                  <a:pt x="210" y="32"/>
                  <a:pt x="210" y="21"/>
                </a:cubicBezTo>
                <a:cubicBezTo>
                  <a:pt x="210" y="7"/>
                  <a:pt x="201" y="0"/>
                  <a:pt x="200" y="0"/>
                </a:cubicBezTo>
                <a:cubicBezTo>
                  <a:pt x="203" y="4"/>
                  <a:pt x="204" y="11"/>
                  <a:pt x="200" y="14"/>
                </a:cubicBezTo>
                <a:cubicBezTo>
                  <a:pt x="199" y="15"/>
                  <a:pt x="163" y="51"/>
                  <a:pt x="116" y="99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11" y="103"/>
                  <a:pt x="106" y="108"/>
                  <a:pt x="102" y="113"/>
                </a:cubicBezTo>
                <a:cubicBezTo>
                  <a:pt x="100" y="114"/>
                  <a:pt x="99" y="115"/>
                  <a:pt x="98" y="116"/>
                </a:cubicBezTo>
                <a:cubicBezTo>
                  <a:pt x="98" y="116"/>
                  <a:pt x="98" y="116"/>
                  <a:pt x="98" y="116"/>
                </a:cubicBezTo>
                <a:cubicBezTo>
                  <a:pt x="51" y="164"/>
                  <a:pt x="15" y="200"/>
                  <a:pt x="14" y="200"/>
                </a:cubicBezTo>
                <a:cubicBezTo>
                  <a:pt x="10" y="204"/>
                  <a:pt x="3" y="204"/>
                  <a:pt x="0" y="200"/>
                </a:cubicBezTo>
                <a:cubicBezTo>
                  <a:pt x="0" y="201"/>
                  <a:pt x="7" y="211"/>
                  <a:pt x="20" y="211"/>
                </a:cubicBezTo>
                <a:cubicBezTo>
                  <a:pt x="32" y="211"/>
                  <a:pt x="112" y="211"/>
                  <a:pt x="112" y="211"/>
                </a:cubicBezTo>
                <a:cubicBezTo>
                  <a:pt x="112" y="211"/>
                  <a:pt x="144" y="214"/>
                  <a:pt x="171" y="187"/>
                </a:cubicBezTo>
                <a:cubicBezTo>
                  <a:pt x="173" y="185"/>
                  <a:pt x="184" y="174"/>
                  <a:pt x="186" y="172"/>
                </a:cubicBezTo>
                <a:cubicBezTo>
                  <a:pt x="213" y="145"/>
                  <a:pt x="210" y="112"/>
                  <a:pt x="210" y="112"/>
                </a:cubicBezTo>
                <a:close/>
              </a:path>
            </a:pathLst>
          </a:custGeom>
          <a:gradFill flip="none" rotWithShape="1">
            <a:gsLst>
              <a:gs pos="3000">
                <a:schemeClr val="accent6"/>
              </a:gs>
              <a:gs pos="90000">
                <a:schemeClr val="accent2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26"/>
          <p:cNvSpPr>
            <a:spLocks/>
          </p:cNvSpPr>
          <p:nvPr/>
        </p:nvSpPr>
        <p:spPr bwMode="auto">
          <a:xfrm>
            <a:off x="5175251" y="1749425"/>
            <a:ext cx="1838325" cy="438150"/>
          </a:xfrm>
          <a:custGeom>
            <a:avLst/>
            <a:gdLst>
              <a:gd name="T0" fmla="*/ 526 w 537"/>
              <a:gd name="T1" fmla="*/ 103 h 128"/>
              <a:gd name="T2" fmla="*/ 452 w 537"/>
              <a:gd name="T3" fmla="*/ 29 h 128"/>
              <a:gd name="T4" fmla="*/ 384 w 537"/>
              <a:gd name="T5" fmla="*/ 0 h 128"/>
              <a:gd name="T6" fmla="*/ 154 w 537"/>
              <a:gd name="T7" fmla="*/ 0 h 128"/>
              <a:gd name="T8" fmla="*/ 86 w 537"/>
              <a:gd name="T9" fmla="*/ 28 h 128"/>
              <a:gd name="T10" fmla="*/ 11 w 537"/>
              <a:gd name="T11" fmla="*/ 103 h 128"/>
              <a:gd name="T12" fmla="*/ 3 w 537"/>
              <a:gd name="T13" fmla="*/ 128 h 128"/>
              <a:gd name="T14" fmla="*/ 14 w 537"/>
              <a:gd name="T15" fmla="*/ 117 h 128"/>
              <a:gd name="T16" fmla="*/ 524 w 537"/>
              <a:gd name="T17" fmla="*/ 117 h 128"/>
              <a:gd name="T18" fmla="*/ 536 w 537"/>
              <a:gd name="T19" fmla="*/ 128 h 128"/>
              <a:gd name="T20" fmla="*/ 526 w 537"/>
              <a:gd name="T21" fmla="*/ 10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7" h="128">
                <a:moveTo>
                  <a:pt x="526" y="103"/>
                </a:moveTo>
                <a:cubicBezTo>
                  <a:pt x="517" y="94"/>
                  <a:pt x="452" y="29"/>
                  <a:pt x="452" y="29"/>
                </a:cubicBezTo>
                <a:cubicBezTo>
                  <a:pt x="452" y="29"/>
                  <a:pt x="429" y="0"/>
                  <a:pt x="384" y="0"/>
                </a:cubicBezTo>
                <a:cubicBezTo>
                  <a:pt x="361" y="0"/>
                  <a:pt x="191" y="0"/>
                  <a:pt x="154" y="0"/>
                </a:cubicBezTo>
                <a:cubicBezTo>
                  <a:pt x="109" y="0"/>
                  <a:pt x="86" y="28"/>
                  <a:pt x="86" y="28"/>
                </a:cubicBezTo>
                <a:cubicBezTo>
                  <a:pt x="86" y="28"/>
                  <a:pt x="21" y="94"/>
                  <a:pt x="11" y="103"/>
                </a:cubicBezTo>
                <a:cubicBezTo>
                  <a:pt x="0" y="114"/>
                  <a:pt x="2" y="128"/>
                  <a:pt x="3" y="128"/>
                </a:cubicBezTo>
                <a:cubicBezTo>
                  <a:pt x="3" y="123"/>
                  <a:pt x="8" y="117"/>
                  <a:pt x="14" y="117"/>
                </a:cubicBezTo>
                <a:cubicBezTo>
                  <a:pt x="18" y="117"/>
                  <a:pt x="516" y="117"/>
                  <a:pt x="524" y="117"/>
                </a:cubicBezTo>
                <a:cubicBezTo>
                  <a:pt x="531" y="117"/>
                  <a:pt x="536" y="123"/>
                  <a:pt x="536" y="128"/>
                </a:cubicBezTo>
                <a:cubicBezTo>
                  <a:pt x="536" y="128"/>
                  <a:pt x="537" y="114"/>
                  <a:pt x="526" y="10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27"/>
          <p:cNvSpPr>
            <a:spLocks/>
          </p:cNvSpPr>
          <p:nvPr/>
        </p:nvSpPr>
        <p:spPr bwMode="auto">
          <a:xfrm>
            <a:off x="5183188" y="4111625"/>
            <a:ext cx="522288" cy="1962150"/>
          </a:xfrm>
          <a:custGeom>
            <a:avLst/>
            <a:gdLst>
              <a:gd name="T0" fmla="*/ 106 w 153"/>
              <a:gd name="T1" fmla="*/ 543 h 573"/>
              <a:gd name="T2" fmla="*/ 104 w 153"/>
              <a:gd name="T3" fmla="*/ 459 h 573"/>
              <a:gd name="T4" fmla="*/ 104 w 153"/>
              <a:gd name="T5" fmla="*/ 86 h 573"/>
              <a:gd name="T6" fmla="*/ 129 w 153"/>
              <a:gd name="T7" fmla="*/ 20 h 573"/>
              <a:gd name="T8" fmla="*/ 153 w 153"/>
              <a:gd name="T9" fmla="*/ 9 h 573"/>
              <a:gd name="T10" fmla="*/ 121 w 153"/>
              <a:gd name="T11" fmla="*/ 0 h 573"/>
              <a:gd name="T12" fmla="*/ 35 w 153"/>
              <a:gd name="T13" fmla="*/ 0 h 573"/>
              <a:gd name="T14" fmla="*/ 8 w 153"/>
              <a:gd name="T15" fmla="*/ 6 h 573"/>
              <a:gd name="T16" fmla="*/ 0 w 153"/>
              <a:gd name="T17" fmla="*/ 22 h 573"/>
              <a:gd name="T18" fmla="*/ 0 w 153"/>
              <a:gd name="T19" fmla="*/ 22 h 573"/>
              <a:gd name="T20" fmla="*/ 0 w 153"/>
              <a:gd name="T21" fmla="*/ 459 h 573"/>
              <a:gd name="T22" fmla="*/ 1 w 153"/>
              <a:gd name="T23" fmla="*/ 459 h 573"/>
              <a:gd name="T24" fmla="*/ 18 w 153"/>
              <a:gd name="T25" fmla="*/ 483 h 573"/>
              <a:gd name="T26" fmla="*/ 88 w 153"/>
              <a:gd name="T27" fmla="*/ 553 h 573"/>
              <a:gd name="T28" fmla="*/ 122 w 153"/>
              <a:gd name="T29" fmla="*/ 573 h 573"/>
              <a:gd name="T30" fmla="*/ 106 w 153"/>
              <a:gd name="T31" fmla="*/ 543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3" h="573">
                <a:moveTo>
                  <a:pt x="106" y="543"/>
                </a:moveTo>
                <a:cubicBezTo>
                  <a:pt x="104" y="514"/>
                  <a:pt x="104" y="459"/>
                  <a:pt x="104" y="459"/>
                </a:cubicBezTo>
                <a:cubicBezTo>
                  <a:pt x="104" y="86"/>
                  <a:pt x="104" y="86"/>
                  <a:pt x="104" y="86"/>
                </a:cubicBezTo>
                <a:cubicBezTo>
                  <a:pt x="105" y="73"/>
                  <a:pt x="107" y="34"/>
                  <a:pt x="129" y="20"/>
                </a:cubicBezTo>
                <a:cubicBezTo>
                  <a:pt x="141" y="12"/>
                  <a:pt x="153" y="9"/>
                  <a:pt x="153" y="9"/>
                </a:cubicBezTo>
                <a:cubicBezTo>
                  <a:pt x="153" y="9"/>
                  <a:pt x="143" y="0"/>
                  <a:pt x="121" y="0"/>
                </a:cubicBezTo>
                <a:cubicBezTo>
                  <a:pt x="91" y="0"/>
                  <a:pt x="51" y="0"/>
                  <a:pt x="35" y="0"/>
                </a:cubicBezTo>
                <a:cubicBezTo>
                  <a:pt x="23" y="0"/>
                  <a:pt x="12" y="0"/>
                  <a:pt x="8" y="6"/>
                </a:cubicBezTo>
                <a:cubicBezTo>
                  <a:pt x="1" y="13"/>
                  <a:pt x="0" y="21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459"/>
                  <a:pt x="0" y="459"/>
                  <a:pt x="0" y="459"/>
                </a:cubicBezTo>
                <a:cubicBezTo>
                  <a:pt x="1" y="459"/>
                  <a:pt x="1" y="459"/>
                  <a:pt x="1" y="459"/>
                </a:cubicBezTo>
                <a:cubicBezTo>
                  <a:pt x="2" y="467"/>
                  <a:pt x="9" y="475"/>
                  <a:pt x="18" y="483"/>
                </a:cubicBezTo>
                <a:cubicBezTo>
                  <a:pt x="30" y="496"/>
                  <a:pt x="64" y="529"/>
                  <a:pt x="88" y="553"/>
                </a:cubicBezTo>
                <a:cubicBezTo>
                  <a:pt x="106" y="571"/>
                  <a:pt x="122" y="573"/>
                  <a:pt x="122" y="573"/>
                </a:cubicBezTo>
                <a:cubicBezTo>
                  <a:pt x="122" y="573"/>
                  <a:pt x="108" y="560"/>
                  <a:pt x="106" y="5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28"/>
          <p:cNvSpPr>
            <a:spLocks/>
          </p:cNvSpPr>
          <p:nvPr/>
        </p:nvSpPr>
        <p:spPr bwMode="auto">
          <a:xfrm>
            <a:off x="5175251" y="5665788"/>
            <a:ext cx="1841500" cy="441325"/>
          </a:xfrm>
          <a:custGeom>
            <a:avLst/>
            <a:gdLst>
              <a:gd name="T0" fmla="*/ 527 w 538"/>
              <a:gd name="T1" fmla="*/ 26 h 129"/>
              <a:gd name="T2" fmla="*/ 453 w 538"/>
              <a:gd name="T3" fmla="*/ 100 h 129"/>
              <a:gd name="T4" fmla="*/ 385 w 538"/>
              <a:gd name="T5" fmla="*/ 129 h 129"/>
              <a:gd name="T6" fmla="*/ 154 w 538"/>
              <a:gd name="T7" fmla="*/ 129 h 129"/>
              <a:gd name="T8" fmla="*/ 86 w 538"/>
              <a:gd name="T9" fmla="*/ 100 h 129"/>
              <a:gd name="T10" fmla="*/ 11 w 538"/>
              <a:gd name="T11" fmla="*/ 26 h 129"/>
              <a:gd name="T12" fmla="*/ 3 w 538"/>
              <a:gd name="T13" fmla="*/ 0 h 129"/>
              <a:gd name="T14" fmla="*/ 15 w 538"/>
              <a:gd name="T15" fmla="*/ 12 h 129"/>
              <a:gd name="T16" fmla="*/ 524 w 538"/>
              <a:gd name="T17" fmla="*/ 12 h 129"/>
              <a:gd name="T18" fmla="*/ 536 w 538"/>
              <a:gd name="T19" fmla="*/ 1 h 129"/>
              <a:gd name="T20" fmla="*/ 527 w 538"/>
              <a:gd name="T21" fmla="*/ 26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8" h="129">
                <a:moveTo>
                  <a:pt x="527" y="26"/>
                </a:moveTo>
                <a:cubicBezTo>
                  <a:pt x="518" y="35"/>
                  <a:pt x="453" y="100"/>
                  <a:pt x="453" y="100"/>
                </a:cubicBezTo>
                <a:cubicBezTo>
                  <a:pt x="453" y="100"/>
                  <a:pt x="429" y="129"/>
                  <a:pt x="385" y="129"/>
                </a:cubicBezTo>
                <a:cubicBezTo>
                  <a:pt x="362" y="129"/>
                  <a:pt x="191" y="129"/>
                  <a:pt x="154" y="129"/>
                </a:cubicBezTo>
                <a:cubicBezTo>
                  <a:pt x="110" y="129"/>
                  <a:pt x="86" y="100"/>
                  <a:pt x="86" y="100"/>
                </a:cubicBezTo>
                <a:cubicBezTo>
                  <a:pt x="86" y="100"/>
                  <a:pt x="21" y="35"/>
                  <a:pt x="11" y="26"/>
                </a:cubicBezTo>
                <a:cubicBezTo>
                  <a:pt x="0" y="15"/>
                  <a:pt x="2" y="1"/>
                  <a:pt x="3" y="0"/>
                </a:cubicBezTo>
                <a:cubicBezTo>
                  <a:pt x="3" y="6"/>
                  <a:pt x="8" y="12"/>
                  <a:pt x="15" y="12"/>
                </a:cubicBezTo>
                <a:cubicBezTo>
                  <a:pt x="19" y="12"/>
                  <a:pt x="517" y="12"/>
                  <a:pt x="524" y="12"/>
                </a:cubicBezTo>
                <a:cubicBezTo>
                  <a:pt x="531" y="12"/>
                  <a:pt x="536" y="6"/>
                  <a:pt x="536" y="1"/>
                </a:cubicBezTo>
                <a:cubicBezTo>
                  <a:pt x="536" y="1"/>
                  <a:pt x="538" y="15"/>
                  <a:pt x="527" y="2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31"/>
          <p:cNvSpPr>
            <a:spLocks/>
          </p:cNvSpPr>
          <p:nvPr/>
        </p:nvSpPr>
        <p:spPr bwMode="auto">
          <a:xfrm>
            <a:off x="3954463" y="4319588"/>
            <a:ext cx="1963738" cy="523875"/>
          </a:xfrm>
          <a:custGeom>
            <a:avLst/>
            <a:gdLst>
              <a:gd name="T0" fmla="*/ 551 w 574"/>
              <a:gd name="T1" fmla="*/ 153 h 153"/>
              <a:gd name="T2" fmla="*/ 567 w 574"/>
              <a:gd name="T3" fmla="*/ 146 h 153"/>
              <a:gd name="T4" fmla="*/ 574 w 574"/>
              <a:gd name="T5" fmla="*/ 118 h 153"/>
              <a:gd name="T6" fmla="*/ 574 w 574"/>
              <a:gd name="T7" fmla="*/ 33 h 153"/>
              <a:gd name="T8" fmla="*/ 565 w 574"/>
              <a:gd name="T9" fmla="*/ 0 h 153"/>
              <a:gd name="T10" fmla="*/ 554 w 574"/>
              <a:gd name="T11" fmla="*/ 24 h 153"/>
              <a:gd name="T12" fmla="*/ 491 w 574"/>
              <a:gd name="T13" fmla="*/ 44 h 153"/>
              <a:gd name="T14" fmla="*/ 113 w 574"/>
              <a:gd name="T15" fmla="*/ 44 h 153"/>
              <a:gd name="T16" fmla="*/ 29 w 574"/>
              <a:gd name="T17" fmla="*/ 42 h 153"/>
              <a:gd name="T18" fmla="*/ 0 w 574"/>
              <a:gd name="T19" fmla="*/ 31 h 153"/>
              <a:gd name="T20" fmla="*/ 19 w 574"/>
              <a:gd name="T21" fmla="*/ 66 h 153"/>
              <a:gd name="T22" fmla="*/ 89 w 574"/>
              <a:gd name="T23" fmla="*/ 135 h 153"/>
              <a:gd name="T24" fmla="*/ 113 w 574"/>
              <a:gd name="T25" fmla="*/ 153 h 153"/>
              <a:gd name="T26" fmla="*/ 113 w 574"/>
              <a:gd name="T27" fmla="*/ 153 h 153"/>
              <a:gd name="T28" fmla="*/ 551 w 574"/>
              <a:gd name="T29" fmla="*/ 15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74" h="153">
                <a:moveTo>
                  <a:pt x="551" y="153"/>
                </a:moveTo>
                <a:cubicBezTo>
                  <a:pt x="552" y="153"/>
                  <a:pt x="561" y="152"/>
                  <a:pt x="567" y="146"/>
                </a:cubicBezTo>
                <a:cubicBezTo>
                  <a:pt x="573" y="141"/>
                  <a:pt x="574" y="130"/>
                  <a:pt x="574" y="118"/>
                </a:cubicBezTo>
                <a:cubicBezTo>
                  <a:pt x="574" y="103"/>
                  <a:pt x="574" y="62"/>
                  <a:pt x="574" y="33"/>
                </a:cubicBezTo>
                <a:cubicBezTo>
                  <a:pt x="574" y="11"/>
                  <a:pt x="565" y="0"/>
                  <a:pt x="565" y="0"/>
                </a:cubicBezTo>
                <a:cubicBezTo>
                  <a:pt x="565" y="0"/>
                  <a:pt x="562" y="13"/>
                  <a:pt x="554" y="24"/>
                </a:cubicBezTo>
                <a:cubicBezTo>
                  <a:pt x="539" y="43"/>
                  <a:pt x="509" y="45"/>
                  <a:pt x="491" y="44"/>
                </a:cubicBezTo>
                <a:cubicBezTo>
                  <a:pt x="113" y="44"/>
                  <a:pt x="113" y="44"/>
                  <a:pt x="113" y="44"/>
                </a:cubicBezTo>
                <a:cubicBezTo>
                  <a:pt x="113" y="44"/>
                  <a:pt x="58" y="44"/>
                  <a:pt x="29" y="42"/>
                </a:cubicBezTo>
                <a:cubicBezTo>
                  <a:pt x="12" y="41"/>
                  <a:pt x="0" y="31"/>
                  <a:pt x="0" y="31"/>
                </a:cubicBezTo>
                <a:cubicBezTo>
                  <a:pt x="0" y="31"/>
                  <a:pt x="1" y="48"/>
                  <a:pt x="19" y="66"/>
                </a:cubicBezTo>
                <a:cubicBezTo>
                  <a:pt x="43" y="90"/>
                  <a:pt x="77" y="123"/>
                  <a:pt x="89" y="135"/>
                </a:cubicBezTo>
                <a:cubicBezTo>
                  <a:pt x="98" y="144"/>
                  <a:pt x="106" y="151"/>
                  <a:pt x="113" y="153"/>
                </a:cubicBezTo>
                <a:cubicBezTo>
                  <a:pt x="113" y="153"/>
                  <a:pt x="113" y="153"/>
                  <a:pt x="113" y="153"/>
                </a:cubicBezTo>
                <a:cubicBezTo>
                  <a:pt x="551" y="153"/>
                  <a:pt x="551" y="153"/>
                  <a:pt x="551" y="15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32"/>
          <p:cNvSpPr>
            <a:spLocks/>
          </p:cNvSpPr>
          <p:nvPr/>
        </p:nvSpPr>
        <p:spPr bwMode="auto">
          <a:xfrm>
            <a:off x="5207001" y="4090988"/>
            <a:ext cx="731838" cy="728663"/>
          </a:xfrm>
          <a:custGeom>
            <a:avLst/>
            <a:gdLst>
              <a:gd name="T0" fmla="*/ 187 w 214"/>
              <a:gd name="T1" fmla="*/ 42 h 213"/>
              <a:gd name="T2" fmla="*/ 180 w 214"/>
              <a:gd name="T3" fmla="*/ 35 h 213"/>
              <a:gd name="T4" fmla="*/ 171 w 214"/>
              <a:gd name="T5" fmla="*/ 27 h 213"/>
              <a:gd name="T6" fmla="*/ 112 w 214"/>
              <a:gd name="T7" fmla="*/ 3 h 213"/>
              <a:gd name="T8" fmla="*/ 21 w 214"/>
              <a:gd name="T9" fmla="*/ 3 h 213"/>
              <a:gd name="T10" fmla="*/ 0 w 214"/>
              <a:gd name="T11" fmla="*/ 13 h 213"/>
              <a:gd name="T12" fmla="*/ 14 w 214"/>
              <a:gd name="T13" fmla="*/ 13 h 213"/>
              <a:gd name="T14" fmla="*/ 98 w 214"/>
              <a:gd name="T15" fmla="*/ 97 h 213"/>
              <a:gd name="T16" fmla="*/ 98 w 214"/>
              <a:gd name="T17" fmla="*/ 97 h 213"/>
              <a:gd name="T18" fmla="*/ 112 w 214"/>
              <a:gd name="T19" fmla="*/ 111 h 213"/>
              <a:gd name="T20" fmla="*/ 116 w 214"/>
              <a:gd name="T21" fmla="*/ 115 h 213"/>
              <a:gd name="T22" fmla="*/ 116 w 214"/>
              <a:gd name="T23" fmla="*/ 115 h 213"/>
              <a:gd name="T24" fmla="*/ 200 w 214"/>
              <a:gd name="T25" fmla="*/ 199 h 213"/>
              <a:gd name="T26" fmla="*/ 200 w 214"/>
              <a:gd name="T27" fmla="*/ 213 h 213"/>
              <a:gd name="T28" fmla="*/ 211 w 214"/>
              <a:gd name="T29" fmla="*/ 193 h 213"/>
              <a:gd name="T30" fmla="*/ 211 w 214"/>
              <a:gd name="T31" fmla="*/ 101 h 213"/>
              <a:gd name="T32" fmla="*/ 187 w 214"/>
              <a:gd name="T33" fmla="*/ 42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4" h="213">
                <a:moveTo>
                  <a:pt x="187" y="42"/>
                </a:moveTo>
                <a:cubicBezTo>
                  <a:pt x="185" y="40"/>
                  <a:pt x="183" y="38"/>
                  <a:pt x="180" y="35"/>
                </a:cubicBezTo>
                <a:cubicBezTo>
                  <a:pt x="176" y="32"/>
                  <a:pt x="173" y="29"/>
                  <a:pt x="171" y="27"/>
                </a:cubicBezTo>
                <a:cubicBezTo>
                  <a:pt x="144" y="0"/>
                  <a:pt x="112" y="3"/>
                  <a:pt x="112" y="3"/>
                </a:cubicBezTo>
                <a:cubicBezTo>
                  <a:pt x="112" y="3"/>
                  <a:pt x="32" y="3"/>
                  <a:pt x="21" y="3"/>
                </a:cubicBezTo>
                <a:cubicBezTo>
                  <a:pt x="7" y="3"/>
                  <a:pt x="0" y="12"/>
                  <a:pt x="0" y="13"/>
                </a:cubicBezTo>
                <a:cubicBezTo>
                  <a:pt x="3" y="10"/>
                  <a:pt x="10" y="9"/>
                  <a:pt x="14" y="13"/>
                </a:cubicBezTo>
                <a:cubicBezTo>
                  <a:pt x="15" y="14"/>
                  <a:pt x="51" y="50"/>
                  <a:pt x="98" y="97"/>
                </a:cubicBezTo>
                <a:cubicBezTo>
                  <a:pt x="98" y="97"/>
                  <a:pt x="98" y="97"/>
                  <a:pt x="98" y="97"/>
                </a:cubicBezTo>
                <a:cubicBezTo>
                  <a:pt x="103" y="102"/>
                  <a:pt x="108" y="107"/>
                  <a:pt x="112" y="111"/>
                </a:cubicBezTo>
                <a:cubicBezTo>
                  <a:pt x="114" y="113"/>
                  <a:pt x="115" y="114"/>
                  <a:pt x="116" y="115"/>
                </a:cubicBezTo>
                <a:cubicBezTo>
                  <a:pt x="116" y="115"/>
                  <a:pt x="116" y="115"/>
                  <a:pt x="116" y="115"/>
                </a:cubicBezTo>
                <a:cubicBezTo>
                  <a:pt x="163" y="162"/>
                  <a:pt x="199" y="198"/>
                  <a:pt x="200" y="199"/>
                </a:cubicBezTo>
                <a:cubicBezTo>
                  <a:pt x="204" y="203"/>
                  <a:pt x="203" y="210"/>
                  <a:pt x="200" y="213"/>
                </a:cubicBezTo>
                <a:cubicBezTo>
                  <a:pt x="201" y="213"/>
                  <a:pt x="211" y="206"/>
                  <a:pt x="211" y="193"/>
                </a:cubicBezTo>
                <a:cubicBezTo>
                  <a:pt x="211" y="181"/>
                  <a:pt x="211" y="101"/>
                  <a:pt x="211" y="101"/>
                </a:cubicBezTo>
                <a:cubicBezTo>
                  <a:pt x="211" y="101"/>
                  <a:pt x="214" y="69"/>
                  <a:pt x="187" y="42"/>
                </a:cubicBezTo>
                <a:close/>
              </a:path>
            </a:pathLst>
          </a:custGeom>
          <a:gradFill flip="none" rotWithShape="1">
            <a:gsLst>
              <a:gs pos="3000">
                <a:schemeClr val="accent6"/>
              </a:gs>
              <a:gs pos="9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33"/>
          <p:cNvSpPr>
            <a:spLocks/>
          </p:cNvSpPr>
          <p:nvPr/>
        </p:nvSpPr>
        <p:spPr bwMode="auto">
          <a:xfrm>
            <a:off x="3916363" y="3013075"/>
            <a:ext cx="441325" cy="1838325"/>
          </a:xfrm>
          <a:custGeom>
            <a:avLst/>
            <a:gdLst>
              <a:gd name="T0" fmla="*/ 104 w 129"/>
              <a:gd name="T1" fmla="*/ 11 h 537"/>
              <a:gd name="T2" fmla="*/ 30 w 129"/>
              <a:gd name="T3" fmla="*/ 85 h 537"/>
              <a:gd name="T4" fmla="*/ 1 w 129"/>
              <a:gd name="T5" fmla="*/ 153 h 537"/>
              <a:gd name="T6" fmla="*/ 0 w 129"/>
              <a:gd name="T7" fmla="*/ 383 h 537"/>
              <a:gd name="T8" fmla="*/ 29 w 129"/>
              <a:gd name="T9" fmla="*/ 451 h 537"/>
              <a:gd name="T10" fmla="*/ 104 w 129"/>
              <a:gd name="T11" fmla="*/ 526 h 537"/>
              <a:gd name="T12" fmla="*/ 129 w 129"/>
              <a:gd name="T13" fmla="*/ 534 h 537"/>
              <a:gd name="T14" fmla="*/ 118 w 129"/>
              <a:gd name="T15" fmla="*/ 523 h 537"/>
              <a:gd name="T16" fmla="*/ 118 w 129"/>
              <a:gd name="T17" fmla="*/ 13 h 537"/>
              <a:gd name="T18" fmla="*/ 129 w 129"/>
              <a:gd name="T19" fmla="*/ 1 h 537"/>
              <a:gd name="T20" fmla="*/ 104 w 129"/>
              <a:gd name="T21" fmla="*/ 11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9" h="537">
                <a:moveTo>
                  <a:pt x="104" y="11"/>
                </a:moveTo>
                <a:cubicBezTo>
                  <a:pt x="95" y="19"/>
                  <a:pt x="30" y="85"/>
                  <a:pt x="30" y="85"/>
                </a:cubicBezTo>
                <a:cubicBezTo>
                  <a:pt x="30" y="85"/>
                  <a:pt x="1" y="108"/>
                  <a:pt x="1" y="153"/>
                </a:cubicBezTo>
                <a:cubicBezTo>
                  <a:pt x="1" y="176"/>
                  <a:pt x="1" y="346"/>
                  <a:pt x="0" y="383"/>
                </a:cubicBezTo>
                <a:cubicBezTo>
                  <a:pt x="0" y="428"/>
                  <a:pt x="29" y="451"/>
                  <a:pt x="29" y="451"/>
                </a:cubicBezTo>
                <a:cubicBezTo>
                  <a:pt x="29" y="451"/>
                  <a:pt x="94" y="516"/>
                  <a:pt x="104" y="526"/>
                </a:cubicBezTo>
                <a:cubicBezTo>
                  <a:pt x="115" y="537"/>
                  <a:pt x="129" y="535"/>
                  <a:pt x="129" y="534"/>
                </a:cubicBezTo>
                <a:cubicBezTo>
                  <a:pt x="124" y="534"/>
                  <a:pt x="118" y="529"/>
                  <a:pt x="118" y="523"/>
                </a:cubicBezTo>
                <a:cubicBezTo>
                  <a:pt x="118" y="519"/>
                  <a:pt x="118" y="21"/>
                  <a:pt x="118" y="13"/>
                </a:cubicBezTo>
                <a:cubicBezTo>
                  <a:pt x="117" y="6"/>
                  <a:pt x="124" y="1"/>
                  <a:pt x="129" y="1"/>
                </a:cubicBezTo>
                <a:cubicBezTo>
                  <a:pt x="129" y="1"/>
                  <a:pt x="115" y="0"/>
                  <a:pt x="104" y="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0" name="Group 25"/>
          <p:cNvGrpSpPr/>
          <p:nvPr/>
        </p:nvGrpSpPr>
        <p:grpSpPr>
          <a:xfrm>
            <a:off x="5991387" y="1844824"/>
            <a:ext cx="206052" cy="211790"/>
            <a:chOff x="7742238" y="3649663"/>
            <a:chExt cx="627062" cy="644526"/>
          </a:xfrm>
          <a:solidFill>
            <a:schemeClr val="bg1"/>
          </a:solidFill>
        </p:grpSpPr>
        <p:sp>
          <p:nvSpPr>
            <p:cNvPr id="101" name="Freeform 14"/>
            <p:cNvSpPr>
              <a:spLocks/>
            </p:cNvSpPr>
            <p:nvPr/>
          </p:nvSpPr>
          <p:spPr bwMode="auto">
            <a:xfrm>
              <a:off x="7742238" y="3649663"/>
              <a:ext cx="542925" cy="541338"/>
            </a:xfrm>
            <a:custGeom>
              <a:avLst/>
              <a:gdLst>
                <a:gd name="T0" fmla="*/ 76 w 142"/>
                <a:gd name="T1" fmla="*/ 130 h 142"/>
                <a:gd name="T2" fmla="*/ 71 w 142"/>
                <a:gd name="T3" fmla="*/ 130 h 142"/>
                <a:gd name="T4" fmla="*/ 12 w 142"/>
                <a:gd name="T5" fmla="*/ 71 h 142"/>
                <a:gd name="T6" fmla="*/ 71 w 142"/>
                <a:gd name="T7" fmla="*/ 12 h 142"/>
                <a:gd name="T8" fmla="*/ 130 w 142"/>
                <a:gd name="T9" fmla="*/ 71 h 142"/>
                <a:gd name="T10" fmla="*/ 129 w 142"/>
                <a:gd name="T11" fmla="*/ 81 h 142"/>
                <a:gd name="T12" fmla="*/ 140 w 142"/>
                <a:gd name="T13" fmla="*/ 85 h 142"/>
                <a:gd name="T14" fmla="*/ 142 w 142"/>
                <a:gd name="T15" fmla="*/ 71 h 142"/>
                <a:gd name="T16" fmla="*/ 71 w 142"/>
                <a:gd name="T17" fmla="*/ 0 h 142"/>
                <a:gd name="T18" fmla="*/ 0 w 142"/>
                <a:gd name="T19" fmla="*/ 71 h 142"/>
                <a:gd name="T20" fmla="*/ 71 w 142"/>
                <a:gd name="T21" fmla="*/ 142 h 142"/>
                <a:gd name="T22" fmla="*/ 80 w 142"/>
                <a:gd name="T23" fmla="*/ 141 h 142"/>
                <a:gd name="T24" fmla="*/ 76 w 142"/>
                <a:gd name="T25" fmla="*/ 13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2" h="142">
                  <a:moveTo>
                    <a:pt x="76" y="130"/>
                  </a:moveTo>
                  <a:cubicBezTo>
                    <a:pt x="74" y="130"/>
                    <a:pt x="73" y="130"/>
                    <a:pt x="71" y="130"/>
                  </a:cubicBezTo>
                  <a:cubicBezTo>
                    <a:pt x="38" y="130"/>
                    <a:pt x="12" y="104"/>
                    <a:pt x="12" y="71"/>
                  </a:cubicBezTo>
                  <a:cubicBezTo>
                    <a:pt x="12" y="38"/>
                    <a:pt x="38" y="12"/>
                    <a:pt x="71" y="12"/>
                  </a:cubicBezTo>
                  <a:cubicBezTo>
                    <a:pt x="103" y="12"/>
                    <a:pt x="130" y="38"/>
                    <a:pt x="130" y="71"/>
                  </a:cubicBezTo>
                  <a:cubicBezTo>
                    <a:pt x="130" y="74"/>
                    <a:pt x="129" y="78"/>
                    <a:pt x="129" y="81"/>
                  </a:cubicBezTo>
                  <a:cubicBezTo>
                    <a:pt x="140" y="85"/>
                    <a:pt x="140" y="85"/>
                    <a:pt x="140" y="85"/>
                  </a:cubicBezTo>
                  <a:cubicBezTo>
                    <a:pt x="141" y="80"/>
                    <a:pt x="142" y="76"/>
                    <a:pt x="142" y="71"/>
                  </a:cubicBezTo>
                  <a:cubicBezTo>
                    <a:pt x="142" y="32"/>
                    <a:pt x="110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10"/>
                    <a:pt x="32" y="142"/>
                    <a:pt x="71" y="142"/>
                  </a:cubicBezTo>
                  <a:cubicBezTo>
                    <a:pt x="74" y="142"/>
                    <a:pt x="77" y="142"/>
                    <a:pt x="80" y="141"/>
                  </a:cubicBezTo>
                  <a:lnTo>
                    <a:pt x="76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15"/>
            <p:cNvSpPr>
              <a:spLocks noEditPoints="1"/>
            </p:cNvSpPr>
            <p:nvPr/>
          </p:nvSpPr>
          <p:spPr bwMode="auto">
            <a:xfrm>
              <a:off x="7883525" y="3798888"/>
              <a:ext cx="260350" cy="258763"/>
            </a:xfrm>
            <a:custGeom>
              <a:avLst/>
              <a:gdLst>
                <a:gd name="T0" fmla="*/ 34 w 68"/>
                <a:gd name="T1" fmla="*/ 68 h 68"/>
                <a:gd name="T2" fmla="*/ 0 w 68"/>
                <a:gd name="T3" fmla="*/ 34 h 68"/>
                <a:gd name="T4" fmla="*/ 34 w 68"/>
                <a:gd name="T5" fmla="*/ 0 h 68"/>
                <a:gd name="T6" fmla="*/ 68 w 68"/>
                <a:gd name="T7" fmla="*/ 34 h 68"/>
                <a:gd name="T8" fmla="*/ 34 w 68"/>
                <a:gd name="T9" fmla="*/ 68 h 68"/>
                <a:gd name="T10" fmla="*/ 34 w 68"/>
                <a:gd name="T11" fmla="*/ 12 h 68"/>
                <a:gd name="T12" fmla="*/ 12 w 68"/>
                <a:gd name="T13" fmla="*/ 34 h 68"/>
                <a:gd name="T14" fmla="*/ 34 w 68"/>
                <a:gd name="T15" fmla="*/ 56 h 68"/>
                <a:gd name="T16" fmla="*/ 56 w 68"/>
                <a:gd name="T17" fmla="*/ 34 h 68"/>
                <a:gd name="T18" fmla="*/ 34 w 68"/>
                <a:gd name="T19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8">
                  <a:moveTo>
                    <a:pt x="34" y="68"/>
                  </a:moveTo>
                  <a:cubicBezTo>
                    <a:pt x="16" y="68"/>
                    <a:pt x="0" y="52"/>
                    <a:pt x="0" y="34"/>
                  </a:cubicBezTo>
                  <a:cubicBezTo>
                    <a:pt x="0" y="15"/>
                    <a:pt x="16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52"/>
                    <a:pt x="53" y="68"/>
                    <a:pt x="34" y="68"/>
                  </a:cubicBezTo>
                  <a:close/>
                  <a:moveTo>
                    <a:pt x="34" y="12"/>
                  </a:moveTo>
                  <a:cubicBezTo>
                    <a:pt x="22" y="12"/>
                    <a:pt x="12" y="22"/>
                    <a:pt x="12" y="34"/>
                  </a:cubicBezTo>
                  <a:cubicBezTo>
                    <a:pt x="12" y="46"/>
                    <a:pt x="22" y="56"/>
                    <a:pt x="34" y="56"/>
                  </a:cubicBezTo>
                  <a:cubicBezTo>
                    <a:pt x="46" y="56"/>
                    <a:pt x="56" y="46"/>
                    <a:pt x="56" y="34"/>
                  </a:cubicBezTo>
                  <a:cubicBezTo>
                    <a:pt x="56" y="22"/>
                    <a:pt x="46" y="12"/>
                    <a:pt x="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16"/>
            <p:cNvSpPr>
              <a:spLocks/>
            </p:cNvSpPr>
            <p:nvPr/>
          </p:nvSpPr>
          <p:spPr bwMode="auto">
            <a:xfrm>
              <a:off x="7999413" y="3921126"/>
              <a:ext cx="369887" cy="373063"/>
            </a:xfrm>
            <a:custGeom>
              <a:avLst/>
              <a:gdLst>
                <a:gd name="T0" fmla="*/ 233 w 233"/>
                <a:gd name="T1" fmla="*/ 204 h 235"/>
                <a:gd name="T2" fmla="*/ 137 w 233"/>
                <a:gd name="T3" fmla="*/ 110 h 235"/>
                <a:gd name="T4" fmla="*/ 214 w 233"/>
                <a:gd name="T5" fmla="*/ 74 h 235"/>
                <a:gd name="T6" fmla="*/ 0 w 233"/>
                <a:gd name="T7" fmla="*/ 0 h 235"/>
                <a:gd name="T8" fmla="*/ 72 w 233"/>
                <a:gd name="T9" fmla="*/ 218 h 235"/>
                <a:gd name="T10" fmla="*/ 108 w 233"/>
                <a:gd name="T11" fmla="*/ 141 h 235"/>
                <a:gd name="T12" fmla="*/ 202 w 233"/>
                <a:gd name="T13" fmla="*/ 235 h 235"/>
                <a:gd name="T14" fmla="*/ 233 w 233"/>
                <a:gd name="T15" fmla="*/ 204 h 235"/>
                <a:gd name="T16" fmla="*/ 233 w 233"/>
                <a:gd name="T17" fmla="*/ 204 h 235"/>
                <a:gd name="T18" fmla="*/ 233 w 233"/>
                <a:gd name="T19" fmla="*/ 20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235">
                  <a:moveTo>
                    <a:pt x="233" y="204"/>
                  </a:moveTo>
                  <a:lnTo>
                    <a:pt x="137" y="110"/>
                  </a:lnTo>
                  <a:lnTo>
                    <a:pt x="214" y="74"/>
                  </a:lnTo>
                  <a:lnTo>
                    <a:pt x="0" y="0"/>
                  </a:lnTo>
                  <a:lnTo>
                    <a:pt x="72" y="218"/>
                  </a:lnTo>
                  <a:lnTo>
                    <a:pt x="108" y="141"/>
                  </a:lnTo>
                  <a:lnTo>
                    <a:pt x="202" y="235"/>
                  </a:lnTo>
                  <a:lnTo>
                    <a:pt x="233" y="204"/>
                  </a:lnTo>
                  <a:lnTo>
                    <a:pt x="233" y="204"/>
                  </a:lnTo>
                  <a:lnTo>
                    <a:pt x="233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4" name="Group 29"/>
          <p:cNvGrpSpPr/>
          <p:nvPr/>
        </p:nvGrpSpPr>
        <p:grpSpPr>
          <a:xfrm>
            <a:off x="7974407" y="3834121"/>
            <a:ext cx="221856" cy="185122"/>
            <a:chOff x="9423400" y="4965701"/>
            <a:chExt cx="728663" cy="608013"/>
          </a:xfrm>
          <a:solidFill>
            <a:schemeClr val="bg1"/>
          </a:solidFill>
        </p:grpSpPr>
        <p:sp>
          <p:nvSpPr>
            <p:cNvPr id="105" name="Freeform 45"/>
            <p:cNvSpPr>
              <a:spLocks/>
            </p:cNvSpPr>
            <p:nvPr/>
          </p:nvSpPr>
          <p:spPr bwMode="auto">
            <a:xfrm>
              <a:off x="9467850" y="4965701"/>
              <a:ext cx="139700" cy="146050"/>
            </a:xfrm>
            <a:custGeom>
              <a:avLst/>
              <a:gdLst>
                <a:gd name="T0" fmla="*/ 4 w 37"/>
                <a:gd name="T1" fmla="*/ 25 h 39"/>
                <a:gd name="T2" fmla="*/ 5 w 37"/>
                <a:gd name="T3" fmla="*/ 25 h 39"/>
                <a:gd name="T4" fmla="*/ 19 w 37"/>
                <a:gd name="T5" fmla="*/ 39 h 39"/>
                <a:gd name="T6" fmla="*/ 33 w 37"/>
                <a:gd name="T7" fmla="*/ 25 h 39"/>
                <a:gd name="T8" fmla="*/ 33 w 37"/>
                <a:gd name="T9" fmla="*/ 25 h 39"/>
                <a:gd name="T10" fmla="*/ 37 w 37"/>
                <a:gd name="T11" fmla="*/ 20 h 39"/>
                <a:gd name="T12" fmla="*/ 34 w 37"/>
                <a:gd name="T13" fmla="*/ 14 h 39"/>
                <a:gd name="T14" fmla="*/ 19 w 37"/>
                <a:gd name="T15" fmla="*/ 0 h 39"/>
                <a:gd name="T16" fmla="*/ 3 w 37"/>
                <a:gd name="T17" fmla="*/ 14 h 39"/>
                <a:gd name="T18" fmla="*/ 0 w 37"/>
                <a:gd name="T19" fmla="*/ 20 h 39"/>
                <a:gd name="T20" fmla="*/ 4 w 37"/>
                <a:gd name="T21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9">
                  <a:moveTo>
                    <a:pt x="4" y="25"/>
                  </a:moveTo>
                  <a:cubicBezTo>
                    <a:pt x="5" y="25"/>
                    <a:pt x="5" y="25"/>
                    <a:pt x="5" y="25"/>
                  </a:cubicBezTo>
                  <a:cubicBezTo>
                    <a:pt x="7" y="33"/>
                    <a:pt x="13" y="39"/>
                    <a:pt x="19" y="39"/>
                  </a:cubicBezTo>
                  <a:cubicBezTo>
                    <a:pt x="25" y="39"/>
                    <a:pt x="30" y="33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5" y="25"/>
                    <a:pt x="37" y="23"/>
                    <a:pt x="37" y="20"/>
                  </a:cubicBezTo>
                  <a:cubicBezTo>
                    <a:pt x="37" y="17"/>
                    <a:pt x="36" y="15"/>
                    <a:pt x="34" y="14"/>
                  </a:cubicBezTo>
                  <a:cubicBezTo>
                    <a:pt x="34" y="5"/>
                    <a:pt x="27" y="0"/>
                    <a:pt x="19" y="0"/>
                  </a:cubicBezTo>
                  <a:cubicBezTo>
                    <a:pt x="11" y="0"/>
                    <a:pt x="4" y="5"/>
                    <a:pt x="3" y="14"/>
                  </a:cubicBezTo>
                  <a:cubicBezTo>
                    <a:pt x="2" y="15"/>
                    <a:pt x="0" y="17"/>
                    <a:pt x="0" y="20"/>
                  </a:cubicBezTo>
                  <a:cubicBezTo>
                    <a:pt x="0" y="23"/>
                    <a:pt x="2" y="25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46"/>
            <p:cNvSpPr>
              <a:spLocks/>
            </p:cNvSpPr>
            <p:nvPr/>
          </p:nvSpPr>
          <p:spPr bwMode="auto">
            <a:xfrm>
              <a:off x="9423400" y="5114926"/>
              <a:ext cx="233363" cy="450850"/>
            </a:xfrm>
            <a:custGeom>
              <a:avLst/>
              <a:gdLst>
                <a:gd name="T0" fmla="*/ 61 w 62"/>
                <a:gd name="T1" fmla="*/ 27 h 120"/>
                <a:gd name="T2" fmla="*/ 61 w 62"/>
                <a:gd name="T3" fmla="*/ 15 h 120"/>
                <a:gd name="T4" fmla="*/ 47 w 62"/>
                <a:gd name="T5" fmla="*/ 0 h 120"/>
                <a:gd name="T6" fmla="*/ 40 w 62"/>
                <a:gd name="T7" fmla="*/ 0 h 120"/>
                <a:gd name="T8" fmla="*/ 35 w 62"/>
                <a:gd name="T9" fmla="*/ 16 h 120"/>
                <a:gd name="T10" fmla="*/ 32 w 62"/>
                <a:gd name="T11" fmla="*/ 7 h 120"/>
                <a:gd name="T12" fmla="*/ 36 w 62"/>
                <a:gd name="T13" fmla="*/ 2 h 120"/>
                <a:gd name="T14" fmla="*/ 35 w 62"/>
                <a:gd name="T15" fmla="*/ 2 h 120"/>
                <a:gd name="T16" fmla="*/ 30 w 62"/>
                <a:gd name="T17" fmla="*/ 2 h 120"/>
                <a:gd name="T18" fmla="*/ 26 w 62"/>
                <a:gd name="T19" fmla="*/ 2 h 120"/>
                <a:gd name="T20" fmla="*/ 26 w 62"/>
                <a:gd name="T21" fmla="*/ 2 h 120"/>
                <a:gd name="T22" fmla="*/ 30 w 62"/>
                <a:gd name="T23" fmla="*/ 8 h 120"/>
                <a:gd name="T24" fmla="*/ 26 w 62"/>
                <a:gd name="T25" fmla="*/ 16 h 120"/>
                <a:gd name="T26" fmla="*/ 21 w 62"/>
                <a:gd name="T27" fmla="*/ 0 h 120"/>
                <a:gd name="T28" fmla="*/ 15 w 62"/>
                <a:gd name="T29" fmla="*/ 0 h 120"/>
                <a:gd name="T30" fmla="*/ 0 w 62"/>
                <a:gd name="T31" fmla="*/ 15 h 120"/>
                <a:gd name="T32" fmla="*/ 0 w 62"/>
                <a:gd name="T33" fmla="*/ 27 h 120"/>
                <a:gd name="T34" fmla="*/ 0 w 62"/>
                <a:gd name="T35" fmla="*/ 28 h 120"/>
                <a:gd name="T36" fmla="*/ 0 w 62"/>
                <a:gd name="T37" fmla="*/ 62 h 120"/>
                <a:gd name="T38" fmla="*/ 5 w 62"/>
                <a:gd name="T39" fmla="*/ 67 h 120"/>
                <a:gd name="T40" fmla="*/ 10 w 62"/>
                <a:gd name="T41" fmla="*/ 67 h 120"/>
                <a:gd name="T42" fmla="*/ 10 w 62"/>
                <a:gd name="T43" fmla="*/ 120 h 120"/>
                <a:gd name="T44" fmla="*/ 52 w 62"/>
                <a:gd name="T45" fmla="*/ 120 h 120"/>
                <a:gd name="T46" fmla="*/ 52 w 62"/>
                <a:gd name="T47" fmla="*/ 67 h 120"/>
                <a:gd name="T48" fmla="*/ 57 w 62"/>
                <a:gd name="T49" fmla="*/ 67 h 120"/>
                <a:gd name="T50" fmla="*/ 62 w 62"/>
                <a:gd name="T51" fmla="*/ 62 h 120"/>
                <a:gd name="T52" fmla="*/ 62 w 62"/>
                <a:gd name="T53" fmla="*/ 28 h 120"/>
                <a:gd name="T54" fmla="*/ 61 w 62"/>
                <a:gd name="T55" fmla="*/ 2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" h="120">
                  <a:moveTo>
                    <a:pt x="61" y="27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6"/>
                    <a:pt x="55" y="0"/>
                    <a:pt x="4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0" y="2"/>
                  </a:cubicBezTo>
                  <a:cubicBezTo>
                    <a:pt x="29" y="2"/>
                    <a:pt x="27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5"/>
                    <a:pt x="2" y="67"/>
                    <a:pt x="5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52" y="120"/>
                    <a:pt x="52" y="120"/>
                    <a:pt x="52" y="120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9" y="67"/>
                    <a:pt x="62" y="65"/>
                    <a:pt x="62" y="62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1" y="28"/>
                    <a:pt x="6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47"/>
            <p:cNvSpPr>
              <a:spLocks/>
            </p:cNvSpPr>
            <p:nvPr/>
          </p:nvSpPr>
          <p:spPr bwMode="auto">
            <a:xfrm>
              <a:off x="9686925" y="5295901"/>
              <a:ext cx="171450" cy="277813"/>
            </a:xfrm>
            <a:custGeom>
              <a:avLst/>
              <a:gdLst>
                <a:gd name="T0" fmla="*/ 46 w 46"/>
                <a:gd name="T1" fmla="*/ 67 h 74"/>
                <a:gd name="T2" fmla="*/ 39 w 46"/>
                <a:gd name="T3" fmla="*/ 74 h 74"/>
                <a:gd name="T4" fmla="*/ 7 w 46"/>
                <a:gd name="T5" fmla="*/ 74 h 74"/>
                <a:gd name="T6" fmla="*/ 0 w 46"/>
                <a:gd name="T7" fmla="*/ 67 h 74"/>
                <a:gd name="T8" fmla="*/ 0 w 46"/>
                <a:gd name="T9" fmla="*/ 7 h 74"/>
                <a:gd name="T10" fmla="*/ 7 w 46"/>
                <a:gd name="T11" fmla="*/ 0 h 74"/>
                <a:gd name="T12" fmla="*/ 39 w 46"/>
                <a:gd name="T13" fmla="*/ 0 h 74"/>
                <a:gd name="T14" fmla="*/ 46 w 46"/>
                <a:gd name="T15" fmla="*/ 7 h 74"/>
                <a:gd name="T16" fmla="*/ 46 w 46"/>
                <a:gd name="T17" fmla="*/ 6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74">
                  <a:moveTo>
                    <a:pt x="46" y="67"/>
                  </a:moveTo>
                  <a:cubicBezTo>
                    <a:pt x="46" y="71"/>
                    <a:pt x="43" y="74"/>
                    <a:pt x="39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4" y="74"/>
                    <a:pt x="0" y="71"/>
                    <a:pt x="0" y="6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4" y="0"/>
                    <a:pt x="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6" y="4"/>
                    <a:pt x="46" y="7"/>
                  </a:cubicBezTo>
                  <a:lnTo>
                    <a:pt x="46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48"/>
            <p:cNvSpPr>
              <a:spLocks/>
            </p:cNvSpPr>
            <p:nvPr/>
          </p:nvSpPr>
          <p:spPr bwMode="auto">
            <a:xfrm>
              <a:off x="9832975" y="4991101"/>
              <a:ext cx="319088" cy="582613"/>
            </a:xfrm>
            <a:custGeom>
              <a:avLst/>
              <a:gdLst>
                <a:gd name="T0" fmla="*/ 81 w 85"/>
                <a:gd name="T1" fmla="*/ 42 h 155"/>
                <a:gd name="T2" fmla="*/ 50 w 85"/>
                <a:gd name="T3" fmla="*/ 5 h 155"/>
                <a:gd name="T4" fmla="*/ 35 w 85"/>
                <a:gd name="T5" fmla="*/ 5 h 155"/>
                <a:gd name="T6" fmla="*/ 4 w 85"/>
                <a:gd name="T7" fmla="*/ 42 h 155"/>
                <a:gd name="T8" fmla="*/ 8 w 85"/>
                <a:gd name="T9" fmla="*/ 51 h 155"/>
                <a:gd name="T10" fmla="*/ 19 w 85"/>
                <a:gd name="T11" fmla="*/ 51 h 155"/>
                <a:gd name="T12" fmla="*/ 19 w 85"/>
                <a:gd name="T13" fmla="*/ 148 h 155"/>
                <a:gd name="T14" fmla="*/ 26 w 85"/>
                <a:gd name="T15" fmla="*/ 155 h 155"/>
                <a:gd name="T16" fmla="*/ 58 w 85"/>
                <a:gd name="T17" fmla="*/ 155 h 155"/>
                <a:gd name="T18" fmla="*/ 65 w 85"/>
                <a:gd name="T19" fmla="*/ 148 h 155"/>
                <a:gd name="T20" fmla="*/ 65 w 85"/>
                <a:gd name="T21" fmla="*/ 51 h 155"/>
                <a:gd name="T22" fmla="*/ 76 w 85"/>
                <a:gd name="T23" fmla="*/ 51 h 155"/>
                <a:gd name="T24" fmla="*/ 81 w 85"/>
                <a:gd name="T25" fmla="*/ 4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55">
                  <a:moveTo>
                    <a:pt x="81" y="42"/>
                  </a:moveTo>
                  <a:cubicBezTo>
                    <a:pt x="50" y="5"/>
                    <a:pt x="50" y="5"/>
                    <a:pt x="50" y="5"/>
                  </a:cubicBezTo>
                  <a:cubicBezTo>
                    <a:pt x="46" y="0"/>
                    <a:pt x="39" y="0"/>
                    <a:pt x="35" y="5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7"/>
                    <a:pt x="2" y="51"/>
                    <a:pt x="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148"/>
                    <a:pt x="19" y="148"/>
                    <a:pt x="19" y="148"/>
                  </a:cubicBezTo>
                  <a:cubicBezTo>
                    <a:pt x="19" y="152"/>
                    <a:pt x="22" y="155"/>
                    <a:pt x="26" y="155"/>
                  </a:cubicBezTo>
                  <a:cubicBezTo>
                    <a:pt x="58" y="155"/>
                    <a:pt x="58" y="155"/>
                    <a:pt x="58" y="155"/>
                  </a:cubicBezTo>
                  <a:cubicBezTo>
                    <a:pt x="62" y="155"/>
                    <a:pt x="65" y="152"/>
                    <a:pt x="65" y="148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83" y="51"/>
                    <a:pt x="85" y="47"/>
                    <a:pt x="8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9" name="Group 34"/>
          <p:cNvGrpSpPr/>
          <p:nvPr/>
        </p:nvGrpSpPr>
        <p:grpSpPr>
          <a:xfrm>
            <a:off x="4004826" y="3818117"/>
            <a:ext cx="186656" cy="217130"/>
            <a:chOff x="9309100" y="825501"/>
            <a:chExt cx="700088" cy="814388"/>
          </a:xfrm>
          <a:solidFill>
            <a:schemeClr val="bg1"/>
          </a:solidFill>
        </p:grpSpPr>
        <p:sp>
          <p:nvSpPr>
            <p:cNvPr id="110" name="Freeform 5"/>
            <p:cNvSpPr>
              <a:spLocks/>
            </p:cNvSpPr>
            <p:nvPr/>
          </p:nvSpPr>
          <p:spPr bwMode="auto">
            <a:xfrm>
              <a:off x="9693275" y="974726"/>
              <a:ext cx="309563" cy="409575"/>
            </a:xfrm>
            <a:custGeom>
              <a:avLst/>
              <a:gdLst>
                <a:gd name="T0" fmla="*/ 0 w 254"/>
                <a:gd name="T1" fmla="*/ 236 h 336"/>
                <a:gd name="T2" fmla="*/ 236 w 254"/>
                <a:gd name="T3" fmla="*/ 336 h 336"/>
                <a:gd name="T4" fmla="*/ 254 w 254"/>
                <a:gd name="T5" fmla="*/ 240 h 336"/>
                <a:gd name="T6" fmla="*/ 102 w 254"/>
                <a:gd name="T7" fmla="*/ 0 h 336"/>
                <a:gd name="T8" fmla="*/ 0 w 254"/>
                <a:gd name="T9" fmla="*/ 2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336">
                  <a:moveTo>
                    <a:pt x="0" y="236"/>
                  </a:moveTo>
                  <a:cubicBezTo>
                    <a:pt x="236" y="336"/>
                    <a:pt x="236" y="336"/>
                    <a:pt x="236" y="336"/>
                  </a:cubicBezTo>
                  <a:cubicBezTo>
                    <a:pt x="247" y="307"/>
                    <a:pt x="254" y="274"/>
                    <a:pt x="254" y="240"/>
                  </a:cubicBezTo>
                  <a:cubicBezTo>
                    <a:pt x="254" y="134"/>
                    <a:pt x="192" y="43"/>
                    <a:pt x="102" y="0"/>
                  </a:cubicBez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6"/>
            <p:cNvSpPr>
              <a:spLocks/>
            </p:cNvSpPr>
            <p:nvPr/>
          </p:nvSpPr>
          <p:spPr bwMode="auto">
            <a:xfrm>
              <a:off x="9309100" y="920751"/>
              <a:ext cx="700088" cy="719138"/>
            </a:xfrm>
            <a:custGeom>
              <a:avLst/>
              <a:gdLst>
                <a:gd name="T0" fmla="*/ 293 w 574"/>
                <a:gd name="T1" fmla="*/ 296 h 590"/>
                <a:gd name="T2" fmla="*/ 216 w 574"/>
                <a:gd name="T3" fmla="*/ 0 h 590"/>
                <a:gd name="T4" fmla="*/ 0 w 574"/>
                <a:gd name="T5" fmla="*/ 289 h 590"/>
                <a:gd name="T6" fmla="*/ 301 w 574"/>
                <a:gd name="T7" fmla="*/ 590 h 590"/>
                <a:gd name="T8" fmla="*/ 574 w 574"/>
                <a:gd name="T9" fmla="*/ 416 h 590"/>
                <a:gd name="T10" fmla="*/ 293 w 574"/>
                <a:gd name="T11" fmla="*/ 296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4" h="590">
                  <a:moveTo>
                    <a:pt x="293" y="296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91" y="37"/>
                    <a:pt x="0" y="152"/>
                    <a:pt x="0" y="289"/>
                  </a:cubicBezTo>
                  <a:cubicBezTo>
                    <a:pt x="0" y="455"/>
                    <a:pt x="135" y="590"/>
                    <a:pt x="301" y="590"/>
                  </a:cubicBezTo>
                  <a:cubicBezTo>
                    <a:pt x="422" y="590"/>
                    <a:pt x="527" y="519"/>
                    <a:pt x="574" y="416"/>
                  </a:cubicBezTo>
                  <a:lnTo>
                    <a:pt x="293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7"/>
            <p:cNvSpPr>
              <a:spLocks/>
            </p:cNvSpPr>
            <p:nvPr/>
          </p:nvSpPr>
          <p:spPr bwMode="auto">
            <a:xfrm>
              <a:off x="9574213" y="825501"/>
              <a:ext cx="268288" cy="409575"/>
            </a:xfrm>
            <a:custGeom>
              <a:avLst/>
              <a:gdLst>
                <a:gd name="T0" fmla="*/ 85 w 219"/>
                <a:gd name="T1" fmla="*/ 336 h 336"/>
                <a:gd name="T2" fmla="*/ 219 w 219"/>
                <a:gd name="T3" fmla="*/ 27 h 336"/>
                <a:gd name="T4" fmla="*/ 82 w 219"/>
                <a:gd name="T5" fmla="*/ 0 h 336"/>
                <a:gd name="T6" fmla="*/ 0 w 219"/>
                <a:gd name="T7" fmla="*/ 10 h 336"/>
                <a:gd name="T8" fmla="*/ 85 w 219"/>
                <a:gd name="T9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336">
                  <a:moveTo>
                    <a:pt x="85" y="336"/>
                  </a:moveTo>
                  <a:cubicBezTo>
                    <a:pt x="219" y="27"/>
                    <a:pt x="219" y="27"/>
                    <a:pt x="219" y="27"/>
                  </a:cubicBezTo>
                  <a:cubicBezTo>
                    <a:pt x="177" y="10"/>
                    <a:pt x="131" y="0"/>
                    <a:pt x="82" y="0"/>
                  </a:cubicBezTo>
                  <a:cubicBezTo>
                    <a:pt x="54" y="0"/>
                    <a:pt x="26" y="4"/>
                    <a:pt x="0" y="10"/>
                  </a:cubicBezTo>
                  <a:lnTo>
                    <a:pt x="85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3" name="Group 38"/>
          <p:cNvGrpSpPr/>
          <p:nvPr/>
        </p:nvGrpSpPr>
        <p:grpSpPr>
          <a:xfrm>
            <a:off x="5999166" y="5807249"/>
            <a:ext cx="190494" cy="212016"/>
            <a:chOff x="957263" y="2343150"/>
            <a:chExt cx="2459038" cy="2736850"/>
          </a:xfrm>
          <a:solidFill>
            <a:schemeClr val="bg1"/>
          </a:solidFill>
        </p:grpSpPr>
        <p:sp>
          <p:nvSpPr>
            <p:cNvPr id="114" name="Freeform 9"/>
            <p:cNvSpPr>
              <a:spLocks noEditPoints="1"/>
            </p:cNvSpPr>
            <p:nvPr/>
          </p:nvSpPr>
          <p:spPr bwMode="auto">
            <a:xfrm>
              <a:off x="957263" y="2343150"/>
              <a:ext cx="976313" cy="2736850"/>
            </a:xfrm>
            <a:custGeom>
              <a:avLst/>
              <a:gdLst>
                <a:gd name="T0" fmla="*/ 122 w 139"/>
                <a:gd name="T1" fmla="*/ 0 h 390"/>
                <a:gd name="T2" fmla="*/ 122 w 139"/>
                <a:gd name="T3" fmla="*/ 22 h 390"/>
                <a:gd name="T4" fmla="*/ 42 w 139"/>
                <a:gd name="T5" fmla="*/ 50 h 390"/>
                <a:gd name="T6" fmla="*/ 60 w 139"/>
                <a:gd name="T7" fmla="*/ 192 h 390"/>
                <a:gd name="T8" fmla="*/ 122 w 139"/>
                <a:gd name="T9" fmla="*/ 213 h 390"/>
                <a:gd name="T10" fmla="*/ 122 w 139"/>
                <a:gd name="T11" fmla="*/ 290 h 390"/>
                <a:gd name="T12" fmla="*/ 90 w 139"/>
                <a:gd name="T13" fmla="*/ 242 h 390"/>
                <a:gd name="T14" fmla="*/ 2 w 139"/>
                <a:gd name="T15" fmla="*/ 252 h 390"/>
                <a:gd name="T16" fmla="*/ 122 w 139"/>
                <a:gd name="T17" fmla="*/ 349 h 390"/>
                <a:gd name="T18" fmla="*/ 122 w 139"/>
                <a:gd name="T19" fmla="*/ 390 h 390"/>
                <a:gd name="T20" fmla="*/ 139 w 139"/>
                <a:gd name="T21" fmla="*/ 390 h 390"/>
                <a:gd name="T22" fmla="*/ 139 w 139"/>
                <a:gd name="T23" fmla="*/ 0 h 390"/>
                <a:gd name="T24" fmla="*/ 122 w 139"/>
                <a:gd name="T25" fmla="*/ 0 h 390"/>
                <a:gd name="T26" fmla="*/ 122 w 139"/>
                <a:gd name="T27" fmla="*/ 134 h 390"/>
                <a:gd name="T28" fmla="*/ 103 w 139"/>
                <a:gd name="T29" fmla="*/ 122 h 390"/>
                <a:gd name="T30" fmla="*/ 122 w 139"/>
                <a:gd name="T31" fmla="*/ 78 h 390"/>
                <a:gd name="T32" fmla="*/ 122 w 139"/>
                <a:gd name="T33" fmla="*/ 134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390">
                  <a:moveTo>
                    <a:pt x="122" y="0"/>
                  </a:moveTo>
                  <a:cubicBezTo>
                    <a:pt x="122" y="22"/>
                    <a:pt x="122" y="22"/>
                    <a:pt x="122" y="22"/>
                  </a:cubicBezTo>
                  <a:cubicBezTo>
                    <a:pt x="87" y="23"/>
                    <a:pt x="60" y="33"/>
                    <a:pt x="42" y="50"/>
                  </a:cubicBezTo>
                  <a:cubicBezTo>
                    <a:pt x="0" y="91"/>
                    <a:pt x="6" y="166"/>
                    <a:pt x="60" y="192"/>
                  </a:cubicBezTo>
                  <a:cubicBezTo>
                    <a:pt x="72" y="198"/>
                    <a:pt x="93" y="205"/>
                    <a:pt x="122" y="213"/>
                  </a:cubicBezTo>
                  <a:cubicBezTo>
                    <a:pt x="122" y="290"/>
                    <a:pt x="122" y="290"/>
                    <a:pt x="122" y="290"/>
                  </a:cubicBezTo>
                  <a:cubicBezTo>
                    <a:pt x="99" y="279"/>
                    <a:pt x="94" y="266"/>
                    <a:pt x="90" y="242"/>
                  </a:cubicBezTo>
                  <a:cubicBezTo>
                    <a:pt x="2" y="252"/>
                    <a:pt x="2" y="252"/>
                    <a:pt x="2" y="252"/>
                  </a:cubicBezTo>
                  <a:cubicBezTo>
                    <a:pt x="14" y="319"/>
                    <a:pt x="57" y="343"/>
                    <a:pt x="122" y="349"/>
                  </a:cubicBezTo>
                  <a:cubicBezTo>
                    <a:pt x="122" y="390"/>
                    <a:pt x="122" y="390"/>
                    <a:pt x="122" y="390"/>
                  </a:cubicBezTo>
                  <a:cubicBezTo>
                    <a:pt x="139" y="390"/>
                    <a:pt x="139" y="390"/>
                    <a:pt x="139" y="390"/>
                  </a:cubicBezTo>
                  <a:cubicBezTo>
                    <a:pt x="139" y="0"/>
                    <a:pt x="139" y="0"/>
                    <a:pt x="139" y="0"/>
                  </a:cubicBezTo>
                  <a:lnTo>
                    <a:pt x="122" y="0"/>
                  </a:lnTo>
                  <a:close/>
                  <a:moveTo>
                    <a:pt x="122" y="134"/>
                  </a:moveTo>
                  <a:cubicBezTo>
                    <a:pt x="113" y="130"/>
                    <a:pt x="107" y="127"/>
                    <a:pt x="103" y="122"/>
                  </a:cubicBezTo>
                  <a:cubicBezTo>
                    <a:pt x="88" y="103"/>
                    <a:pt x="102" y="84"/>
                    <a:pt x="122" y="78"/>
                  </a:cubicBezTo>
                  <a:lnTo>
                    <a:pt x="122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10"/>
            <p:cNvSpPr>
              <a:spLocks/>
            </p:cNvSpPr>
            <p:nvPr/>
          </p:nvSpPr>
          <p:spPr bwMode="auto">
            <a:xfrm>
              <a:off x="2312988" y="2778125"/>
              <a:ext cx="484188" cy="330200"/>
            </a:xfrm>
            <a:custGeom>
              <a:avLst/>
              <a:gdLst>
                <a:gd name="T0" fmla="*/ 0 w 69"/>
                <a:gd name="T1" fmla="*/ 0 h 47"/>
                <a:gd name="T2" fmla="*/ 69 w 69"/>
                <a:gd name="T3" fmla="*/ 47 h 47"/>
                <a:gd name="T4" fmla="*/ 20 w 69"/>
                <a:gd name="T5" fmla="*/ 47 h 47"/>
                <a:gd name="T6" fmla="*/ 0 w 69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47">
                  <a:moveTo>
                    <a:pt x="0" y="0"/>
                  </a:moveTo>
                  <a:cubicBezTo>
                    <a:pt x="28" y="9"/>
                    <a:pt x="51" y="25"/>
                    <a:pt x="69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5" y="31"/>
                    <a:pt x="8" y="1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11"/>
            <p:cNvSpPr>
              <a:spLocks/>
            </p:cNvSpPr>
            <p:nvPr/>
          </p:nvSpPr>
          <p:spPr bwMode="auto">
            <a:xfrm>
              <a:off x="2032001" y="2735263"/>
              <a:ext cx="309563" cy="373063"/>
            </a:xfrm>
            <a:custGeom>
              <a:avLst/>
              <a:gdLst>
                <a:gd name="T0" fmla="*/ 0 w 44"/>
                <a:gd name="T1" fmla="*/ 0 h 53"/>
                <a:gd name="T2" fmla="*/ 22 w 44"/>
                <a:gd name="T3" fmla="*/ 2 h 53"/>
                <a:gd name="T4" fmla="*/ 44 w 44"/>
                <a:gd name="T5" fmla="*/ 53 h 53"/>
                <a:gd name="T6" fmla="*/ 0 w 44"/>
                <a:gd name="T7" fmla="*/ 53 h 53"/>
                <a:gd name="T8" fmla="*/ 0 w 44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53">
                  <a:moveTo>
                    <a:pt x="0" y="0"/>
                  </a:moveTo>
                  <a:cubicBezTo>
                    <a:pt x="8" y="0"/>
                    <a:pt x="15" y="1"/>
                    <a:pt x="22" y="2"/>
                  </a:cubicBezTo>
                  <a:cubicBezTo>
                    <a:pt x="31" y="19"/>
                    <a:pt x="39" y="36"/>
                    <a:pt x="44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12"/>
            <p:cNvSpPr>
              <a:spLocks/>
            </p:cNvSpPr>
            <p:nvPr/>
          </p:nvSpPr>
          <p:spPr bwMode="auto">
            <a:xfrm>
              <a:off x="2489201" y="3233738"/>
              <a:ext cx="519113" cy="414338"/>
            </a:xfrm>
            <a:custGeom>
              <a:avLst/>
              <a:gdLst>
                <a:gd name="T0" fmla="*/ 0 w 74"/>
                <a:gd name="T1" fmla="*/ 0 h 59"/>
                <a:gd name="T2" fmla="*/ 56 w 74"/>
                <a:gd name="T3" fmla="*/ 0 h 59"/>
                <a:gd name="T4" fmla="*/ 74 w 74"/>
                <a:gd name="T5" fmla="*/ 59 h 59"/>
                <a:gd name="T6" fmla="*/ 7 w 74"/>
                <a:gd name="T7" fmla="*/ 59 h 59"/>
                <a:gd name="T8" fmla="*/ 0 w 74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59">
                  <a:moveTo>
                    <a:pt x="0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66" y="17"/>
                    <a:pt x="72" y="38"/>
                    <a:pt x="74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39"/>
                    <a:pt x="5" y="1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3"/>
            <p:cNvSpPr>
              <a:spLocks/>
            </p:cNvSpPr>
            <p:nvPr/>
          </p:nvSpPr>
          <p:spPr bwMode="auto">
            <a:xfrm>
              <a:off x="2032001" y="3233738"/>
              <a:ext cx="400050" cy="414338"/>
            </a:xfrm>
            <a:custGeom>
              <a:avLst/>
              <a:gdLst>
                <a:gd name="T0" fmla="*/ 0 w 57"/>
                <a:gd name="T1" fmla="*/ 0 h 59"/>
                <a:gd name="T2" fmla="*/ 49 w 57"/>
                <a:gd name="T3" fmla="*/ 0 h 59"/>
                <a:gd name="T4" fmla="*/ 57 w 57"/>
                <a:gd name="T5" fmla="*/ 59 h 59"/>
                <a:gd name="T6" fmla="*/ 0 w 57"/>
                <a:gd name="T7" fmla="*/ 59 h 59"/>
                <a:gd name="T8" fmla="*/ 0 w 57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9">
                  <a:moveTo>
                    <a:pt x="0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54" y="19"/>
                    <a:pt x="57" y="39"/>
                    <a:pt x="57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14"/>
            <p:cNvSpPr>
              <a:spLocks/>
            </p:cNvSpPr>
            <p:nvPr/>
          </p:nvSpPr>
          <p:spPr bwMode="auto">
            <a:xfrm>
              <a:off x="2474913" y="3775075"/>
              <a:ext cx="533400" cy="420688"/>
            </a:xfrm>
            <a:custGeom>
              <a:avLst/>
              <a:gdLst>
                <a:gd name="T0" fmla="*/ 9 w 76"/>
                <a:gd name="T1" fmla="*/ 0 h 60"/>
                <a:gd name="T2" fmla="*/ 76 w 76"/>
                <a:gd name="T3" fmla="*/ 0 h 60"/>
                <a:gd name="T4" fmla="*/ 58 w 76"/>
                <a:gd name="T5" fmla="*/ 60 h 60"/>
                <a:gd name="T6" fmla="*/ 0 w 76"/>
                <a:gd name="T7" fmla="*/ 60 h 60"/>
                <a:gd name="T8" fmla="*/ 9 w 76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0">
                  <a:moveTo>
                    <a:pt x="9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74" y="22"/>
                    <a:pt x="68" y="42"/>
                    <a:pt x="58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" y="40"/>
                    <a:pt x="8" y="2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5"/>
            <p:cNvSpPr>
              <a:spLocks/>
            </p:cNvSpPr>
            <p:nvPr/>
          </p:nvSpPr>
          <p:spPr bwMode="auto">
            <a:xfrm>
              <a:off x="2032001" y="3775075"/>
              <a:ext cx="393700" cy="420688"/>
            </a:xfrm>
            <a:custGeom>
              <a:avLst/>
              <a:gdLst>
                <a:gd name="T0" fmla="*/ 0 w 56"/>
                <a:gd name="T1" fmla="*/ 0 h 60"/>
                <a:gd name="T2" fmla="*/ 56 w 56"/>
                <a:gd name="T3" fmla="*/ 0 h 60"/>
                <a:gd name="T4" fmla="*/ 45 w 56"/>
                <a:gd name="T5" fmla="*/ 60 h 60"/>
                <a:gd name="T6" fmla="*/ 0 w 56"/>
                <a:gd name="T7" fmla="*/ 60 h 60"/>
                <a:gd name="T8" fmla="*/ 0 w 56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0">
                  <a:moveTo>
                    <a:pt x="0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5" y="20"/>
                    <a:pt x="51" y="40"/>
                    <a:pt x="45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6"/>
            <p:cNvSpPr>
              <a:spLocks/>
            </p:cNvSpPr>
            <p:nvPr/>
          </p:nvSpPr>
          <p:spPr bwMode="auto">
            <a:xfrm>
              <a:off x="2305051" y="4321175"/>
              <a:ext cx="492125" cy="330200"/>
            </a:xfrm>
            <a:custGeom>
              <a:avLst/>
              <a:gdLst>
                <a:gd name="T0" fmla="*/ 19 w 70"/>
                <a:gd name="T1" fmla="*/ 0 h 47"/>
                <a:gd name="T2" fmla="*/ 70 w 70"/>
                <a:gd name="T3" fmla="*/ 0 h 47"/>
                <a:gd name="T4" fmla="*/ 0 w 70"/>
                <a:gd name="T5" fmla="*/ 47 h 47"/>
                <a:gd name="T6" fmla="*/ 19 w 70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47">
                  <a:moveTo>
                    <a:pt x="19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52" y="22"/>
                    <a:pt x="28" y="39"/>
                    <a:pt x="0" y="47"/>
                  </a:cubicBezTo>
                  <a:cubicBezTo>
                    <a:pt x="7" y="31"/>
                    <a:pt x="13" y="1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7"/>
            <p:cNvSpPr>
              <a:spLocks/>
            </p:cNvSpPr>
            <p:nvPr/>
          </p:nvSpPr>
          <p:spPr bwMode="auto">
            <a:xfrm>
              <a:off x="2032001" y="2447925"/>
              <a:ext cx="1384300" cy="2527300"/>
            </a:xfrm>
            <a:custGeom>
              <a:avLst/>
              <a:gdLst>
                <a:gd name="T0" fmla="*/ 0 w 197"/>
                <a:gd name="T1" fmla="*/ 0 h 360"/>
                <a:gd name="T2" fmla="*/ 127 w 197"/>
                <a:gd name="T3" fmla="*/ 53 h 360"/>
                <a:gd name="T4" fmla="*/ 127 w 197"/>
                <a:gd name="T5" fmla="*/ 308 h 360"/>
                <a:gd name="T6" fmla="*/ 0 w 197"/>
                <a:gd name="T7" fmla="*/ 360 h 360"/>
                <a:gd name="T8" fmla="*/ 0 w 197"/>
                <a:gd name="T9" fmla="*/ 334 h 360"/>
                <a:gd name="T10" fmla="*/ 109 w 197"/>
                <a:gd name="T11" fmla="*/ 289 h 360"/>
                <a:gd name="T12" fmla="*/ 109 w 197"/>
                <a:gd name="T13" fmla="*/ 71 h 360"/>
                <a:gd name="T14" fmla="*/ 0 w 197"/>
                <a:gd name="T15" fmla="*/ 27 h 360"/>
                <a:gd name="T16" fmla="*/ 0 w 197"/>
                <a:gd name="T17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360">
                  <a:moveTo>
                    <a:pt x="0" y="0"/>
                  </a:moveTo>
                  <a:cubicBezTo>
                    <a:pt x="46" y="0"/>
                    <a:pt x="92" y="18"/>
                    <a:pt x="127" y="53"/>
                  </a:cubicBezTo>
                  <a:cubicBezTo>
                    <a:pt x="197" y="123"/>
                    <a:pt x="197" y="238"/>
                    <a:pt x="127" y="308"/>
                  </a:cubicBezTo>
                  <a:cubicBezTo>
                    <a:pt x="92" y="342"/>
                    <a:pt x="46" y="360"/>
                    <a:pt x="0" y="360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40" y="334"/>
                    <a:pt x="79" y="319"/>
                    <a:pt x="109" y="289"/>
                  </a:cubicBezTo>
                  <a:cubicBezTo>
                    <a:pt x="169" y="229"/>
                    <a:pt x="169" y="131"/>
                    <a:pt x="109" y="71"/>
                  </a:cubicBezTo>
                  <a:cubicBezTo>
                    <a:pt x="79" y="42"/>
                    <a:pt x="40" y="27"/>
                    <a:pt x="0" y="27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8"/>
            <p:cNvSpPr>
              <a:spLocks/>
            </p:cNvSpPr>
            <p:nvPr/>
          </p:nvSpPr>
          <p:spPr bwMode="auto">
            <a:xfrm>
              <a:off x="2032001" y="4321175"/>
              <a:ext cx="280988" cy="365125"/>
            </a:xfrm>
            <a:custGeom>
              <a:avLst/>
              <a:gdLst>
                <a:gd name="T0" fmla="*/ 0 w 40"/>
                <a:gd name="T1" fmla="*/ 0 h 52"/>
                <a:gd name="T2" fmla="*/ 40 w 40"/>
                <a:gd name="T3" fmla="*/ 0 h 52"/>
                <a:gd name="T4" fmla="*/ 18 w 40"/>
                <a:gd name="T5" fmla="*/ 51 h 52"/>
                <a:gd name="T6" fmla="*/ 0 w 40"/>
                <a:gd name="T7" fmla="*/ 52 h 52"/>
                <a:gd name="T8" fmla="*/ 0 w 40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2">
                  <a:moveTo>
                    <a:pt x="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4" y="17"/>
                    <a:pt x="27" y="34"/>
                    <a:pt x="18" y="51"/>
                  </a:cubicBezTo>
                  <a:cubicBezTo>
                    <a:pt x="12" y="52"/>
                    <a:pt x="6" y="52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4" name="矩形 123"/>
          <p:cNvSpPr/>
          <p:nvPr/>
        </p:nvSpPr>
        <p:spPr>
          <a:xfrm>
            <a:off x="7356476" y="3740953"/>
            <a:ext cx="4834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Impact" panose="020B0806030902050204" pitchFamily="34" charset="0"/>
                <a:ea typeface="Kozuka Gothic Pr6N M" pitchFamily="34" charset="-128"/>
              </a:rPr>
              <a:t>03</a:t>
            </a:r>
            <a:endParaRPr lang="zh-CN" alt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Impact" panose="020B0806030902050204" pitchFamily="34" charset="0"/>
              <a:ea typeface="Kozuka Gothic Pr6N M" pitchFamily="34" charset="-128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5848351" y="5255428"/>
            <a:ext cx="4834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Impact" panose="020B0806030902050204" pitchFamily="34" charset="0"/>
                <a:ea typeface="Kozuka Gothic Pr6N M" pitchFamily="34" charset="-128"/>
              </a:rPr>
              <a:t>04</a:t>
            </a:r>
            <a:endParaRPr lang="zh-CN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Impact" panose="020B0806030902050204" pitchFamily="34" charset="0"/>
              <a:ea typeface="Kozuka Gothic Pr6N M" pitchFamily="34" charset="-128"/>
            </a:endParaRPr>
          </a:p>
        </p:txBody>
      </p:sp>
      <p:sp>
        <p:nvSpPr>
          <p:cNvPr id="126" name="TextBox 34"/>
          <p:cNvSpPr txBox="1"/>
          <p:nvPr/>
        </p:nvSpPr>
        <p:spPr>
          <a:xfrm>
            <a:off x="938786" y="3641893"/>
            <a:ext cx="2844008" cy="84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7" name="TextBox 18"/>
          <p:cNvSpPr txBox="1"/>
          <p:nvPr/>
        </p:nvSpPr>
        <p:spPr>
          <a:xfrm>
            <a:off x="1682261" y="3243523"/>
            <a:ext cx="2100533" cy="380480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</a:p>
        </p:txBody>
      </p:sp>
      <p:sp>
        <p:nvSpPr>
          <p:cNvPr id="128" name="TextBox 34"/>
          <p:cNvSpPr txBox="1"/>
          <p:nvPr/>
        </p:nvSpPr>
        <p:spPr>
          <a:xfrm>
            <a:off x="8452769" y="3641893"/>
            <a:ext cx="2844008" cy="84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9" name="TextBox 18"/>
          <p:cNvSpPr txBox="1"/>
          <p:nvPr/>
        </p:nvSpPr>
        <p:spPr>
          <a:xfrm>
            <a:off x="8452769" y="3243523"/>
            <a:ext cx="2100533" cy="380480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</a:p>
        </p:txBody>
      </p:sp>
      <p:sp>
        <p:nvSpPr>
          <p:cNvPr id="130" name="TextBox 34"/>
          <p:cNvSpPr txBox="1"/>
          <p:nvPr/>
        </p:nvSpPr>
        <p:spPr>
          <a:xfrm>
            <a:off x="2191116" y="1982058"/>
            <a:ext cx="2844008" cy="84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1" name="TextBox 18"/>
          <p:cNvSpPr txBox="1"/>
          <p:nvPr/>
        </p:nvSpPr>
        <p:spPr>
          <a:xfrm>
            <a:off x="2934591" y="1583688"/>
            <a:ext cx="2100533" cy="380480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</a:p>
        </p:txBody>
      </p:sp>
      <p:sp>
        <p:nvSpPr>
          <p:cNvPr id="132" name="TextBox 34"/>
          <p:cNvSpPr txBox="1"/>
          <p:nvPr/>
        </p:nvSpPr>
        <p:spPr>
          <a:xfrm>
            <a:off x="7200438" y="5560145"/>
            <a:ext cx="2844008" cy="847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3" name="TextBox 18"/>
          <p:cNvSpPr txBox="1"/>
          <p:nvPr/>
        </p:nvSpPr>
        <p:spPr>
          <a:xfrm>
            <a:off x="7200438" y="5161775"/>
            <a:ext cx="2100533" cy="380480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</a:p>
        </p:txBody>
      </p:sp>
    </p:spTree>
    <p:extLst>
      <p:ext uri="{BB962C8B-B14F-4D97-AF65-F5344CB8AC3E}">
        <p14:creationId xmlns:p14="http://schemas.microsoft.com/office/powerpoint/2010/main" xmlns="" val="186461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1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6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1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6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1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6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1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6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75" grpId="0" animBg="1"/>
      <p:bldP spid="77" grpId="0" animBg="1"/>
      <p:bldP spid="78" grpId="0" animBg="1"/>
      <p:bldP spid="79" grpId="0" animBg="1"/>
      <p:bldP spid="82" grpId="0" animBg="1"/>
      <p:bldP spid="83" grpId="0" animBg="1"/>
      <p:bldP spid="84" grpId="0" animBg="1"/>
      <p:bldP spid="85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5" grpId="0" animBg="1"/>
      <p:bldP spid="96" grpId="0" animBg="1"/>
      <p:bldP spid="97" grpId="0" animBg="1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新的工作规划</a:t>
            </a:r>
          </a:p>
        </p:txBody>
      </p:sp>
      <p:sp>
        <p:nvSpPr>
          <p:cNvPr id="3" name="矩形 2"/>
          <p:cNvSpPr/>
          <p:nvPr/>
        </p:nvSpPr>
        <p:spPr>
          <a:xfrm>
            <a:off x="911423" y="1700808"/>
            <a:ext cx="3812125" cy="238257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t="-10000" b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431704" y="4221088"/>
            <a:ext cx="3110746" cy="1944216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l="-4630" r="-294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Rectangle 25"/>
          <p:cNvSpPr/>
          <p:nvPr/>
        </p:nvSpPr>
        <p:spPr>
          <a:xfrm>
            <a:off x="5216677" y="2374867"/>
            <a:ext cx="43357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点击输入简要文字内容，文字内容需概括精炼，不用多余的文字修饰，言简意赅的说明分项内容。点击输入简要文字内容，文字内容需概括精炼，不用多余的文字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修饰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TextBox 60"/>
          <p:cNvSpPr txBox="1"/>
          <p:nvPr/>
        </p:nvSpPr>
        <p:spPr>
          <a:xfrm flipH="1">
            <a:off x="5216677" y="1775437"/>
            <a:ext cx="4022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单击输入大标题</a:t>
            </a:r>
            <a:endParaRPr lang="zh-CN" altLang="en-US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4"/>
          <p:cNvSpPr txBox="1"/>
          <p:nvPr/>
        </p:nvSpPr>
        <p:spPr>
          <a:xfrm>
            <a:off x="7032104" y="4976998"/>
            <a:ext cx="417646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文案；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TextBox 18"/>
          <p:cNvSpPr txBox="1"/>
          <p:nvPr/>
        </p:nvSpPr>
        <p:spPr>
          <a:xfrm>
            <a:off x="7032104" y="4437112"/>
            <a:ext cx="2100533" cy="442035"/>
          </a:xfrm>
          <a:prstGeom prst="rect">
            <a:avLst/>
          </a:prstGeom>
          <a:noFill/>
        </p:spPr>
        <p:txBody>
          <a:bodyPr wrap="square" lIns="72000" tIns="36000" rIns="72000" bIns="36000" rtlCol="0" anchor="t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</a:p>
        </p:txBody>
      </p:sp>
    </p:spTree>
    <p:extLst>
      <p:ext uri="{BB962C8B-B14F-4D97-AF65-F5344CB8AC3E}">
        <p14:creationId xmlns:p14="http://schemas.microsoft.com/office/powerpoint/2010/main" xmlns="" val="2088504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45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5" grpId="0" animBg="1"/>
      <p:bldP spid="36" grpId="0" build="p"/>
      <p:bldP spid="37" grpId="0"/>
      <p:bldP spid="38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新的工作规划</a:t>
            </a:r>
          </a:p>
        </p:txBody>
      </p:sp>
      <p:sp>
        <p:nvSpPr>
          <p:cNvPr id="15" name="空心弧 14"/>
          <p:cNvSpPr/>
          <p:nvPr/>
        </p:nvSpPr>
        <p:spPr>
          <a:xfrm rot="5400000">
            <a:off x="4356100" y="1830199"/>
            <a:ext cx="1556589" cy="1556590"/>
          </a:xfrm>
          <a:prstGeom prst="blockArc">
            <a:avLst>
              <a:gd name="adj1" fmla="val 10800000"/>
              <a:gd name="adj2" fmla="val 0"/>
              <a:gd name="adj3" fmla="val 1623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7" name="空心弧 76"/>
          <p:cNvSpPr/>
          <p:nvPr/>
        </p:nvSpPr>
        <p:spPr>
          <a:xfrm rot="5400000">
            <a:off x="4356100" y="3137089"/>
            <a:ext cx="1556589" cy="1556590"/>
          </a:xfrm>
          <a:prstGeom prst="blockArc">
            <a:avLst>
              <a:gd name="adj1" fmla="val 10800000"/>
              <a:gd name="adj2" fmla="val 0"/>
              <a:gd name="adj3" fmla="val 1623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8" name="空心弧 77"/>
          <p:cNvSpPr/>
          <p:nvPr/>
        </p:nvSpPr>
        <p:spPr>
          <a:xfrm rot="5400000">
            <a:off x="4356100" y="4442221"/>
            <a:ext cx="1556589" cy="1556590"/>
          </a:xfrm>
          <a:prstGeom prst="blockArc">
            <a:avLst>
              <a:gd name="adj1" fmla="val 10800000"/>
              <a:gd name="adj2" fmla="val 0"/>
              <a:gd name="adj3" fmla="val 162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9" name="空心弧 78"/>
          <p:cNvSpPr/>
          <p:nvPr/>
        </p:nvSpPr>
        <p:spPr>
          <a:xfrm rot="16200000" flipH="1">
            <a:off x="6279310" y="1830199"/>
            <a:ext cx="1556589" cy="1556590"/>
          </a:xfrm>
          <a:prstGeom prst="blockArc">
            <a:avLst>
              <a:gd name="adj1" fmla="val 10800000"/>
              <a:gd name="adj2" fmla="val 0"/>
              <a:gd name="adj3" fmla="val 1623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空心弧 79"/>
          <p:cNvSpPr/>
          <p:nvPr/>
        </p:nvSpPr>
        <p:spPr>
          <a:xfrm rot="16200000" flipH="1">
            <a:off x="6279310" y="3137089"/>
            <a:ext cx="1556589" cy="1556590"/>
          </a:xfrm>
          <a:prstGeom prst="blockArc">
            <a:avLst>
              <a:gd name="adj1" fmla="val 10800000"/>
              <a:gd name="adj2" fmla="val 0"/>
              <a:gd name="adj3" fmla="val 1623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1" name="空心弧 80"/>
          <p:cNvSpPr/>
          <p:nvPr/>
        </p:nvSpPr>
        <p:spPr>
          <a:xfrm rot="16200000" flipH="1">
            <a:off x="6279310" y="4442221"/>
            <a:ext cx="1556589" cy="1556590"/>
          </a:xfrm>
          <a:prstGeom prst="blockArc">
            <a:avLst>
              <a:gd name="adj1" fmla="val 10800000"/>
              <a:gd name="adj2" fmla="val 0"/>
              <a:gd name="adj3" fmla="val 162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4871864" y="2358494"/>
            <a:ext cx="500006" cy="50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Impact" panose="020B0806030902050204" pitchFamily="34" charset="0"/>
              </a:rPr>
              <a:t>01</a:t>
            </a:r>
            <a:endParaRPr lang="zh-CN" altLang="en-US" sz="1600" dirty="0">
              <a:latin typeface="Impact" panose="020B0806030902050204" pitchFamily="34" charset="0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4871864" y="3665384"/>
            <a:ext cx="500006" cy="50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Impact" panose="020B0806030902050204" pitchFamily="34" charset="0"/>
              </a:rPr>
              <a:t>02</a:t>
            </a:r>
            <a:endParaRPr lang="zh-CN" altLang="en-US" sz="1600" dirty="0">
              <a:latin typeface="Impact" panose="020B0806030902050204" pitchFamily="34" charset="0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4871864" y="4970516"/>
            <a:ext cx="500006" cy="50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Impact" panose="020B0806030902050204" pitchFamily="34" charset="0"/>
              </a:rPr>
              <a:t>03</a:t>
            </a:r>
            <a:endParaRPr lang="zh-CN" altLang="en-US" sz="1600" dirty="0">
              <a:latin typeface="Impact" panose="020B0806030902050204" pitchFamily="34" charset="0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6792589" y="2358494"/>
            <a:ext cx="500006" cy="50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Impact" panose="020B0806030902050204" pitchFamily="34" charset="0"/>
              </a:rPr>
              <a:t>04</a:t>
            </a:r>
            <a:endParaRPr lang="zh-CN" altLang="en-US" sz="1600" dirty="0">
              <a:latin typeface="Impact" panose="020B0806030902050204" pitchFamily="34" charset="0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6792589" y="3665384"/>
            <a:ext cx="500006" cy="50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Impact" panose="020B0806030902050204" pitchFamily="34" charset="0"/>
              </a:rPr>
              <a:t>05</a:t>
            </a:r>
            <a:endParaRPr lang="zh-CN" altLang="en-US" sz="1600" dirty="0">
              <a:latin typeface="Impact" panose="020B0806030902050204" pitchFamily="34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6792589" y="4970516"/>
            <a:ext cx="500006" cy="50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600" dirty="0" smtClean="0">
                <a:latin typeface="Impact" panose="020B0806030902050204" pitchFamily="34" charset="0"/>
              </a:rPr>
              <a:t>06</a:t>
            </a:r>
            <a:endParaRPr lang="zh-CN" altLang="en-US" sz="1600" dirty="0">
              <a:latin typeface="Impact" panose="020B0806030902050204" pitchFamily="34" charset="0"/>
            </a:endParaRPr>
          </a:p>
        </p:txBody>
      </p:sp>
      <p:sp>
        <p:nvSpPr>
          <p:cNvPr id="88" name="TextBox 60"/>
          <p:cNvSpPr txBox="1"/>
          <p:nvPr/>
        </p:nvSpPr>
        <p:spPr>
          <a:xfrm flipH="1">
            <a:off x="2545503" y="210349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89" name="TextBox 65"/>
          <p:cNvSpPr txBox="1"/>
          <p:nvPr/>
        </p:nvSpPr>
        <p:spPr>
          <a:xfrm flipH="1">
            <a:off x="7448757" y="343497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90" name="TextBox 70"/>
          <p:cNvSpPr txBox="1"/>
          <p:nvPr/>
        </p:nvSpPr>
        <p:spPr>
          <a:xfrm flipH="1">
            <a:off x="2545503" y="343497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91" name="TextBox 75"/>
          <p:cNvSpPr txBox="1"/>
          <p:nvPr/>
        </p:nvSpPr>
        <p:spPr>
          <a:xfrm flipH="1">
            <a:off x="7538447" y="210349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92" name="TextBox 78"/>
          <p:cNvSpPr txBox="1"/>
          <p:nvPr/>
        </p:nvSpPr>
        <p:spPr>
          <a:xfrm flipH="1">
            <a:off x="1127448" y="2505859"/>
            <a:ext cx="3434279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3" name="TextBox 79"/>
          <p:cNvSpPr txBox="1"/>
          <p:nvPr/>
        </p:nvSpPr>
        <p:spPr>
          <a:xfrm flipH="1">
            <a:off x="7538446" y="2505859"/>
            <a:ext cx="3471779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4" name="TextBox 80"/>
          <p:cNvSpPr txBox="1"/>
          <p:nvPr/>
        </p:nvSpPr>
        <p:spPr>
          <a:xfrm flipH="1">
            <a:off x="1127448" y="3803649"/>
            <a:ext cx="3434279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5" name="TextBox 81"/>
          <p:cNvSpPr txBox="1"/>
          <p:nvPr/>
        </p:nvSpPr>
        <p:spPr>
          <a:xfrm flipH="1">
            <a:off x="7448756" y="3803649"/>
            <a:ext cx="3471779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6" name="TextBox 65"/>
          <p:cNvSpPr txBox="1"/>
          <p:nvPr/>
        </p:nvSpPr>
        <p:spPr>
          <a:xfrm flipH="1">
            <a:off x="7448757" y="474307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97" name="TextBox 81"/>
          <p:cNvSpPr txBox="1"/>
          <p:nvPr/>
        </p:nvSpPr>
        <p:spPr>
          <a:xfrm flipH="1">
            <a:off x="7448756" y="5111749"/>
            <a:ext cx="3471779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8" name="TextBox 70"/>
          <p:cNvSpPr txBox="1"/>
          <p:nvPr/>
        </p:nvSpPr>
        <p:spPr>
          <a:xfrm flipH="1">
            <a:off x="2545503" y="479387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99" name="TextBox 80"/>
          <p:cNvSpPr txBox="1"/>
          <p:nvPr/>
        </p:nvSpPr>
        <p:spPr>
          <a:xfrm flipH="1">
            <a:off x="1127448" y="5162549"/>
            <a:ext cx="3434279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6808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4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4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1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1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1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1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1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1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190132" y="1959124"/>
            <a:ext cx="1876044" cy="1876045"/>
            <a:chOff x="2516771" y="2933903"/>
            <a:chExt cx="2025650" cy="2025651"/>
          </a:xfrm>
        </p:grpSpPr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2554871" y="4062616"/>
              <a:ext cx="735013" cy="896938"/>
            </a:xfrm>
            <a:custGeom>
              <a:avLst/>
              <a:gdLst>
                <a:gd name="T0" fmla="*/ 14 w 195"/>
                <a:gd name="T1" fmla="*/ 0 h 238"/>
                <a:gd name="T2" fmla="*/ 28 w 195"/>
                <a:gd name="T3" fmla="*/ 41 h 238"/>
                <a:gd name="T4" fmla="*/ 195 w 195"/>
                <a:gd name="T5" fmla="*/ 238 h 238"/>
                <a:gd name="T6" fmla="*/ 35 w 195"/>
                <a:gd name="T7" fmla="*/ 238 h 238"/>
                <a:gd name="T8" fmla="*/ 10 w 195"/>
                <a:gd name="T9" fmla="*/ 227 h 238"/>
                <a:gd name="T10" fmla="*/ 0 w 195"/>
                <a:gd name="T11" fmla="*/ 184 h 238"/>
                <a:gd name="T12" fmla="*/ 0 w 195"/>
                <a:gd name="T13" fmla="*/ 51 h 238"/>
                <a:gd name="T14" fmla="*/ 14 w 195"/>
                <a:gd name="T15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238">
                  <a:moveTo>
                    <a:pt x="14" y="0"/>
                  </a:moveTo>
                  <a:cubicBezTo>
                    <a:pt x="14" y="0"/>
                    <a:pt x="14" y="24"/>
                    <a:pt x="28" y="41"/>
                  </a:cubicBezTo>
                  <a:cubicBezTo>
                    <a:pt x="54" y="73"/>
                    <a:pt x="195" y="238"/>
                    <a:pt x="195" y="238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5" y="238"/>
                    <a:pt x="21" y="238"/>
                    <a:pt x="10" y="227"/>
                  </a:cubicBezTo>
                  <a:cubicBezTo>
                    <a:pt x="1" y="220"/>
                    <a:pt x="0" y="203"/>
                    <a:pt x="0" y="184"/>
                  </a:cubicBezTo>
                  <a:cubicBezTo>
                    <a:pt x="0" y="160"/>
                    <a:pt x="0" y="97"/>
                    <a:pt x="0" y="51"/>
                  </a:cubicBezTo>
                  <a:cubicBezTo>
                    <a:pt x="0" y="17"/>
                    <a:pt x="14" y="0"/>
                    <a:pt x="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03620" tIns="51810" rIns="103620" bIns="5181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42" name="Freeform 6"/>
            <p:cNvSpPr>
              <a:spLocks/>
            </p:cNvSpPr>
            <p:nvPr/>
          </p:nvSpPr>
          <p:spPr bwMode="auto">
            <a:xfrm>
              <a:off x="3643896" y="2972003"/>
              <a:ext cx="898525" cy="731838"/>
            </a:xfrm>
            <a:custGeom>
              <a:avLst/>
              <a:gdLst>
                <a:gd name="T0" fmla="*/ 0 w 238"/>
                <a:gd name="T1" fmla="*/ 14 h 194"/>
                <a:gd name="T2" fmla="*/ 42 w 238"/>
                <a:gd name="T3" fmla="*/ 27 h 194"/>
                <a:gd name="T4" fmla="*/ 238 w 238"/>
                <a:gd name="T5" fmla="*/ 194 h 194"/>
                <a:gd name="T6" fmla="*/ 238 w 238"/>
                <a:gd name="T7" fmla="*/ 35 h 194"/>
                <a:gd name="T8" fmla="*/ 228 w 238"/>
                <a:gd name="T9" fmla="*/ 9 h 194"/>
                <a:gd name="T10" fmla="*/ 185 w 238"/>
                <a:gd name="T11" fmla="*/ 0 h 194"/>
                <a:gd name="T12" fmla="*/ 52 w 238"/>
                <a:gd name="T13" fmla="*/ 0 h 194"/>
                <a:gd name="T14" fmla="*/ 0 w 238"/>
                <a:gd name="T15" fmla="*/ 1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8" h="194">
                  <a:moveTo>
                    <a:pt x="0" y="14"/>
                  </a:moveTo>
                  <a:cubicBezTo>
                    <a:pt x="0" y="14"/>
                    <a:pt x="25" y="13"/>
                    <a:pt x="42" y="27"/>
                  </a:cubicBezTo>
                  <a:cubicBezTo>
                    <a:pt x="74" y="54"/>
                    <a:pt x="238" y="194"/>
                    <a:pt x="238" y="194"/>
                  </a:cubicBezTo>
                  <a:cubicBezTo>
                    <a:pt x="238" y="35"/>
                    <a:pt x="238" y="35"/>
                    <a:pt x="238" y="35"/>
                  </a:cubicBezTo>
                  <a:cubicBezTo>
                    <a:pt x="238" y="35"/>
                    <a:pt x="238" y="21"/>
                    <a:pt x="228" y="9"/>
                  </a:cubicBezTo>
                  <a:cubicBezTo>
                    <a:pt x="220" y="1"/>
                    <a:pt x="204" y="0"/>
                    <a:pt x="185" y="0"/>
                  </a:cubicBezTo>
                  <a:cubicBezTo>
                    <a:pt x="161" y="0"/>
                    <a:pt x="97" y="0"/>
                    <a:pt x="52" y="0"/>
                  </a:cubicBezTo>
                  <a:cubicBezTo>
                    <a:pt x="18" y="0"/>
                    <a:pt x="0" y="14"/>
                    <a:pt x="0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03620" tIns="51810" rIns="103620" bIns="5181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43" name="Freeform 7"/>
            <p:cNvSpPr>
              <a:spLocks/>
            </p:cNvSpPr>
            <p:nvPr/>
          </p:nvSpPr>
          <p:spPr bwMode="auto">
            <a:xfrm>
              <a:off x="2516771" y="2933903"/>
              <a:ext cx="1992313" cy="1989138"/>
            </a:xfrm>
            <a:custGeom>
              <a:avLst/>
              <a:gdLst>
                <a:gd name="T0" fmla="*/ 495 w 528"/>
                <a:gd name="T1" fmla="*/ 5 h 527"/>
                <a:gd name="T2" fmla="*/ 354 w 528"/>
                <a:gd name="T3" fmla="*/ 5 h 527"/>
                <a:gd name="T4" fmla="*/ 262 w 528"/>
                <a:gd name="T5" fmla="*/ 42 h 527"/>
                <a:gd name="T6" fmla="*/ 42 w 528"/>
                <a:gd name="T7" fmla="*/ 261 h 527"/>
                <a:gd name="T8" fmla="*/ 5 w 528"/>
                <a:gd name="T9" fmla="*/ 353 h 527"/>
                <a:gd name="T10" fmla="*/ 5 w 528"/>
                <a:gd name="T11" fmla="*/ 495 h 527"/>
                <a:gd name="T12" fmla="*/ 21 w 528"/>
                <a:gd name="T13" fmla="*/ 527 h 527"/>
                <a:gd name="T14" fmla="*/ 21 w 528"/>
                <a:gd name="T15" fmla="*/ 505 h 527"/>
                <a:gd name="T16" fmla="*/ 506 w 528"/>
                <a:gd name="T17" fmla="*/ 21 h 527"/>
                <a:gd name="T18" fmla="*/ 528 w 528"/>
                <a:gd name="T19" fmla="*/ 20 h 527"/>
                <a:gd name="T20" fmla="*/ 495 w 528"/>
                <a:gd name="T21" fmla="*/ 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8" h="527">
                  <a:moveTo>
                    <a:pt x="495" y="5"/>
                  </a:moveTo>
                  <a:cubicBezTo>
                    <a:pt x="478" y="5"/>
                    <a:pt x="354" y="5"/>
                    <a:pt x="354" y="5"/>
                  </a:cubicBezTo>
                  <a:cubicBezTo>
                    <a:pt x="354" y="5"/>
                    <a:pt x="304" y="0"/>
                    <a:pt x="262" y="42"/>
                  </a:cubicBezTo>
                  <a:cubicBezTo>
                    <a:pt x="240" y="64"/>
                    <a:pt x="78" y="226"/>
                    <a:pt x="42" y="261"/>
                  </a:cubicBezTo>
                  <a:cubicBezTo>
                    <a:pt x="0" y="303"/>
                    <a:pt x="5" y="353"/>
                    <a:pt x="5" y="353"/>
                  </a:cubicBezTo>
                  <a:cubicBezTo>
                    <a:pt x="5" y="353"/>
                    <a:pt x="5" y="477"/>
                    <a:pt x="5" y="495"/>
                  </a:cubicBezTo>
                  <a:cubicBezTo>
                    <a:pt x="5" y="516"/>
                    <a:pt x="20" y="527"/>
                    <a:pt x="21" y="527"/>
                  </a:cubicBezTo>
                  <a:cubicBezTo>
                    <a:pt x="16" y="522"/>
                    <a:pt x="15" y="511"/>
                    <a:pt x="21" y="505"/>
                  </a:cubicBezTo>
                  <a:cubicBezTo>
                    <a:pt x="25" y="501"/>
                    <a:pt x="499" y="28"/>
                    <a:pt x="506" y="21"/>
                  </a:cubicBezTo>
                  <a:cubicBezTo>
                    <a:pt x="512" y="14"/>
                    <a:pt x="523" y="15"/>
                    <a:pt x="528" y="20"/>
                  </a:cubicBezTo>
                  <a:cubicBezTo>
                    <a:pt x="528" y="20"/>
                    <a:pt x="516" y="5"/>
                    <a:pt x="495" y="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03620" tIns="51810" rIns="103620" bIns="5181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</p:grpSp>
      <p:grpSp>
        <p:nvGrpSpPr>
          <p:cNvPr id="44" name="组合 43"/>
          <p:cNvGrpSpPr/>
          <p:nvPr/>
        </p:nvGrpSpPr>
        <p:grpSpPr>
          <a:xfrm flipH="1">
            <a:off x="6118617" y="1959124"/>
            <a:ext cx="1876044" cy="1876045"/>
            <a:chOff x="2516771" y="2933903"/>
            <a:chExt cx="2025650" cy="2025651"/>
          </a:xfrm>
        </p:grpSpPr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2554871" y="4062616"/>
              <a:ext cx="735013" cy="896938"/>
            </a:xfrm>
            <a:custGeom>
              <a:avLst/>
              <a:gdLst>
                <a:gd name="T0" fmla="*/ 14 w 195"/>
                <a:gd name="T1" fmla="*/ 0 h 238"/>
                <a:gd name="T2" fmla="*/ 28 w 195"/>
                <a:gd name="T3" fmla="*/ 41 h 238"/>
                <a:gd name="T4" fmla="*/ 195 w 195"/>
                <a:gd name="T5" fmla="*/ 238 h 238"/>
                <a:gd name="T6" fmla="*/ 35 w 195"/>
                <a:gd name="T7" fmla="*/ 238 h 238"/>
                <a:gd name="T8" fmla="*/ 10 w 195"/>
                <a:gd name="T9" fmla="*/ 227 h 238"/>
                <a:gd name="T10" fmla="*/ 0 w 195"/>
                <a:gd name="T11" fmla="*/ 184 h 238"/>
                <a:gd name="T12" fmla="*/ 0 w 195"/>
                <a:gd name="T13" fmla="*/ 51 h 238"/>
                <a:gd name="T14" fmla="*/ 14 w 195"/>
                <a:gd name="T15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238">
                  <a:moveTo>
                    <a:pt x="14" y="0"/>
                  </a:moveTo>
                  <a:cubicBezTo>
                    <a:pt x="14" y="0"/>
                    <a:pt x="14" y="24"/>
                    <a:pt x="28" y="41"/>
                  </a:cubicBezTo>
                  <a:cubicBezTo>
                    <a:pt x="54" y="73"/>
                    <a:pt x="195" y="238"/>
                    <a:pt x="195" y="238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5" y="238"/>
                    <a:pt x="21" y="238"/>
                    <a:pt x="10" y="227"/>
                  </a:cubicBezTo>
                  <a:cubicBezTo>
                    <a:pt x="1" y="220"/>
                    <a:pt x="0" y="203"/>
                    <a:pt x="0" y="184"/>
                  </a:cubicBezTo>
                  <a:cubicBezTo>
                    <a:pt x="0" y="160"/>
                    <a:pt x="0" y="97"/>
                    <a:pt x="0" y="51"/>
                  </a:cubicBezTo>
                  <a:cubicBezTo>
                    <a:pt x="0" y="17"/>
                    <a:pt x="14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03620" tIns="51810" rIns="103620" bIns="5181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3643896" y="2972003"/>
              <a:ext cx="898525" cy="731838"/>
            </a:xfrm>
            <a:custGeom>
              <a:avLst/>
              <a:gdLst>
                <a:gd name="T0" fmla="*/ 0 w 238"/>
                <a:gd name="T1" fmla="*/ 14 h 194"/>
                <a:gd name="T2" fmla="*/ 42 w 238"/>
                <a:gd name="T3" fmla="*/ 27 h 194"/>
                <a:gd name="T4" fmla="*/ 238 w 238"/>
                <a:gd name="T5" fmla="*/ 194 h 194"/>
                <a:gd name="T6" fmla="*/ 238 w 238"/>
                <a:gd name="T7" fmla="*/ 35 h 194"/>
                <a:gd name="T8" fmla="*/ 228 w 238"/>
                <a:gd name="T9" fmla="*/ 9 h 194"/>
                <a:gd name="T10" fmla="*/ 185 w 238"/>
                <a:gd name="T11" fmla="*/ 0 h 194"/>
                <a:gd name="T12" fmla="*/ 52 w 238"/>
                <a:gd name="T13" fmla="*/ 0 h 194"/>
                <a:gd name="T14" fmla="*/ 0 w 238"/>
                <a:gd name="T15" fmla="*/ 1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8" h="194">
                  <a:moveTo>
                    <a:pt x="0" y="14"/>
                  </a:moveTo>
                  <a:cubicBezTo>
                    <a:pt x="0" y="14"/>
                    <a:pt x="25" y="13"/>
                    <a:pt x="42" y="27"/>
                  </a:cubicBezTo>
                  <a:cubicBezTo>
                    <a:pt x="74" y="54"/>
                    <a:pt x="238" y="194"/>
                    <a:pt x="238" y="194"/>
                  </a:cubicBezTo>
                  <a:cubicBezTo>
                    <a:pt x="238" y="35"/>
                    <a:pt x="238" y="35"/>
                    <a:pt x="238" y="35"/>
                  </a:cubicBezTo>
                  <a:cubicBezTo>
                    <a:pt x="238" y="35"/>
                    <a:pt x="238" y="21"/>
                    <a:pt x="228" y="9"/>
                  </a:cubicBezTo>
                  <a:cubicBezTo>
                    <a:pt x="220" y="1"/>
                    <a:pt x="204" y="0"/>
                    <a:pt x="185" y="0"/>
                  </a:cubicBezTo>
                  <a:cubicBezTo>
                    <a:pt x="161" y="0"/>
                    <a:pt x="97" y="0"/>
                    <a:pt x="52" y="0"/>
                  </a:cubicBezTo>
                  <a:cubicBezTo>
                    <a:pt x="18" y="0"/>
                    <a:pt x="0" y="14"/>
                    <a:pt x="0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03620" tIns="51810" rIns="103620" bIns="5181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516771" y="2933903"/>
              <a:ext cx="1992313" cy="1989138"/>
            </a:xfrm>
            <a:custGeom>
              <a:avLst/>
              <a:gdLst>
                <a:gd name="T0" fmla="*/ 495 w 528"/>
                <a:gd name="T1" fmla="*/ 5 h 527"/>
                <a:gd name="T2" fmla="*/ 354 w 528"/>
                <a:gd name="T3" fmla="*/ 5 h 527"/>
                <a:gd name="T4" fmla="*/ 262 w 528"/>
                <a:gd name="T5" fmla="*/ 42 h 527"/>
                <a:gd name="T6" fmla="*/ 42 w 528"/>
                <a:gd name="T7" fmla="*/ 261 h 527"/>
                <a:gd name="T8" fmla="*/ 5 w 528"/>
                <a:gd name="T9" fmla="*/ 353 h 527"/>
                <a:gd name="T10" fmla="*/ 5 w 528"/>
                <a:gd name="T11" fmla="*/ 495 h 527"/>
                <a:gd name="T12" fmla="*/ 21 w 528"/>
                <a:gd name="T13" fmla="*/ 527 h 527"/>
                <a:gd name="T14" fmla="*/ 21 w 528"/>
                <a:gd name="T15" fmla="*/ 505 h 527"/>
                <a:gd name="T16" fmla="*/ 506 w 528"/>
                <a:gd name="T17" fmla="*/ 21 h 527"/>
                <a:gd name="T18" fmla="*/ 528 w 528"/>
                <a:gd name="T19" fmla="*/ 20 h 527"/>
                <a:gd name="T20" fmla="*/ 495 w 528"/>
                <a:gd name="T21" fmla="*/ 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8" h="527">
                  <a:moveTo>
                    <a:pt x="495" y="5"/>
                  </a:moveTo>
                  <a:cubicBezTo>
                    <a:pt x="478" y="5"/>
                    <a:pt x="354" y="5"/>
                    <a:pt x="354" y="5"/>
                  </a:cubicBezTo>
                  <a:cubicBezTo>
                    <a:pt x="354" y="5"/>
                    <a:pt x="304" y="0"/>
                    <a:pt x="262" y="42"/>
                  </a:cubicBezTo>
                  <a:cubicBezTo>
                    <a:pt x="240" y="64"/>
                    <a:pt x="78" y="226"/>
                    <a:pt x="42" y="261"/>
                  </a:cubicBezTo>
                  <a:cubicBezTo>
                    <a:pt x="0" y="303"/>
                    <a:pt x="5" y="353"/>
                    <a:pt x="5" y="353"/>
                  </a:cubicBezTo>
                  <a:cubicBezTo>
                    <a:pt x="5" y="353"/>
                    <a:pt x="5" y="477"/>
                    <a:pt x="5" y="495"/>
                  </a:cubicBezTo>
                  <a:cubicBezTo>
                    <a:pt x="5" y="516"/>
                    <a:pt x="20" y="527"/>
                    <a:pt x="21" y="527"/>
                  </a:cubicBezTo>
                  <a:cubicBezTo>
                    <a:pt x="16" y="522"/>
                    <a:pt x="15" y="511"/>
                    <a:pt x="21" y="505"/>
                  </a:cubicBezTo>
                  <a:cubicBezTo>
                    <a:pt x="25" y="501"/>
                    <a:pt x="499" y="28"/>
                    <a:pt x="506" y="21"/>
                  </a:cubicBezTo>
                  <a:cubicBezTo>
                    <a:pt x="512" y="14"/>
                    <a:pt x="523" y="15"/>
                    <a:pt x="528" y="20"/>
                  </a:cubicBezTo>
                  <a:cubicBezTo>
                    <a:pt x="528" y="20"/>
                    <a:pt x="516" y="5"/>
                    <a:pt x="495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03620" tIns="51810" rIns="103620" bIns="5181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</p:grpSp>
      <p:grpSp>
        <p:nvGrpSpPr>
          <p:cNvPr id="48" name="组合 47"/>
          <p:cNvGrpSpPr/>
          <p:nvPr/>
        </p:nvGrpSpPr>
        <p:grpSpPr>
          <a:xfrm flipV="1">
            <a:off x="4190132" y="3888329"/>
            <a:ext cx="1876044" cy="1876045"/>
            <a:chOff x="2516771" y="2933903"/>
            <a:chExt cx="2025650" cy="2025651"/>
          </a:xfrm>
        </p:grpSpPr>
        <p:sp>
          <p:nvSpPr>
            <p:cNvPr id="53" name="Freeform 5"/>
            <p:cNvSpPr>
              <a:spLocks/>
            </p:cNvSpPr>
            <p:nvPr/>
          </p:nvSpPr>
          <p:spPr bwMode="auto">
            <a:xfrm>
              <a:off x="2554871" y="4062616"/>
              <a:ext cx="735013" cy="896938"/>
            </a:xfrm>
            <a:custGeom>
              <a:avLst/>
              <a:gdLst>
                <a:gd name="T0" fmla="*/ 14 w 195"/>
                <a:gd name="T1" fmla="*/ 0 h 238"/>
                <a:gd name="T2" fmla="*/ 28 w 195"/>
                <a:gd name="T3" fmla="*/ 41 h 238"/>
                <a:gd name="T4" fmla="*/ 195 w 195"/>
                <a:gd name="T5" fmla="*/ 238 h 238"/>
                <a:gd name="T6" fmla="*/ 35 w 195"/>
                <a:gd name="T7" fmla="*/ 238 h 238"/>
                <a:gd name="T8" fmla="*/ 10 w 195"/>
                <a:gd name="T9" fmla="*/ 227 h 238"/>
                <a:gd name="T10" fmla="*/ 0 w 195"/>
                <a:gd name="T11" fmla="*/ 184 h 238"/>
                <a:gd name="T12" fmla="*/ 0 w 195"/>
                <a:gd name="T13" fmla="*/ 51 h 238"/>
                <a:gd name="T14" fmla="*/ 14 w 195"/>
                <a:gd name="T15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238">
                  <a:moveTo>
                    <a:pt x="14" y="0"/>
                  </a:moveTo>
                  <a:cubicBezTo>
                    <a:pt x="14" y="0"/>
                    <a:pt x="14" y="24"/>
                    <a:pt x="28" y="41"/>
                  </a:cubicBezTo>
                  <a:cubicBezTo>
                    <a:pt x="54" y="73"/>
                    <a:pt x="195" y="238"/>
                    <a:pt x="195" y="238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5" y="238"/>
                    <a:pt x="21" y="238"/>
                    <a:pt x="10" y="227"/>
                  </a:cubicBezTo>
                  <a:cubicBezTo>
                    <a:pt x="1" y="220"/>
                    <a:pt x="0" y="203"/>
                    <a:pt x="0" y="184"/>
                  </a:cubicBezTo>
                  <a:cubicBezTo>
                    <a:pt x="0" y="160"/>
                    <a:pt x="0" y="97"/>
                    <a:pt x="0" y="51"/>
                  </a:cubicBezTo>
                  <a:cubicBezTo>
                    <a:pt x="0" y="17"/>
                    <a:pt x="14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03620" tIns="51810" rIns="103620" bIns="5181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3643896" y="2972003"/>
              <a:ext cx="898525" cy="731838"/>
            </a:xfrm>
            <a:custGeom>
              <a:avLst/>
              <a:gdLst>
                <a:gd name="T0" fmla="*/ 0 w 238"/>
                <a:gd name="T1" fmla="*/ 14 h 194"/>
                <a:gd name="T2" fmla="*/ 42 w 238"/>
                <a:gd name="T3" fmla="*/ 27 h 194"/>
                <a:gd name="T4" fmla="*/ 238 w 238"/>
                <a:gd name="T5" fmla="*/ 194 h 194"/>
                <a:gd name="T6" fmla="*/ 238 w 238"/>
                <a:gd name="T7" fmla="*/ 35 h 194"/>
                <a:gd name="T8" fmla="*/ 228 w 238"/>
                <a:gd name="T9" fmla="*/ 9 h 194"/>
                <a:gd name="T10" fmla="*/ 185 w 238"/>
                <a:gd name="T11" fmla="*/ 0 h 194"/>
                <a:gd name="T12" fmla="*/ 52 w 238"/>
                <a:gd name="T13" fmla="*/ 0 h 194"/>
                <a:gd name="T14" fmla="*/ 0 w 238"/>
                <a:gd name="T15" fmla="*/ 1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8" h="194">
                  <a:moveTo>
                    <a:pt x="0" y="14"/>
                  </a:moveTo>
                  <a:cubicBezTo>
                    <a:pt x="0" y="14"/>
                    <a:pt x="25" y="13"/>
                    <a:pt x="42" y="27"/>
                  </a:cubicBezTo>
                  <a:cubicBezTo>
                    <a:pt x="74" y="54"/>
                    <a:pt x="238" y="194"/>
                    <a:pt x="238" y="194"/>
                  </a:cubicBezTo>
                  <a:cubicBezTo>
                    <a:pt x="238" y="35"/>
                    <a:pt x="238" y="35"/>
                    <a:pt x="238" y="35"/>
                  </a:cubicBezTo>
                  <a:cubicBezTo>
                    <a:pt x="238" y="35"/>
                    <a:pt x="238" y="21"/>
                    <a:pt x="228" y="9"/>
                  </a:cubicBezTo>
                  <a:cubicBezTo>
                    <a:pt x="220" y="1"/>
                    <a:pt x="204" y="0"/>
                    <a:pt x="185" y="0"/>
                  </a:cubicBezTo>
                  <a:cubicBezTo>
                    <a:pt x="161" y="0"/>
                    <a:pt x="97" y="0"/>
                    <a:pt x="52" y="0"/>
                  </a:cubicBezTo>
                  <a:cubicBezTo>
                    <a:pt x="18" y="0"/>
                    <a:pt x="0" y="14"/>
                    <a:pt x="0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03620" tIns="51810" rIns="103620" bIns="5181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2516771" y="2933903"/>
              <a:ext cx="1992313" cy="1989138"/>
            </a:xfrm>
            <a:custGeom>
              <a:avLst/>
              <a:gdLst>
                <a:gd name="T0" fmla="*/ 495 w 528"/>
                <a:gd name="T1" fmla="*/ 5 h 527"/>
                <a:gd name="T2" fmla="*/ 354 w 528"/>
                <a:gd name="T3" fmla="*/ 5 h 527"/>
                <a:gd name="T4" fmla="*/ 262 w 528"/>
                <a:gd name="T5" fmla="*/ 42 h 527"/>
                <a:gd name="T6" fmla="*/ 42 w 528"/>
                <a:gd name="T7" fmla="*/ 261 h 527"/>
                <a:gd name="T8" fmla="*/ 5 w 528"/>
                <a:gd name="T9" fmla="*/ 353 h 527"/>
                <a:gd name="T10" fmla="*/ 5 w 528"/>
                <a:gd name="T11" fmla="*/ 495 h 527"/>
                <a:gd name="T12" fmla="*/ 21 w 528"/>
                <a:gd name="T13" fmla="*/ 527 h 527"/>
                <a:gd name="T14" fmla="*/ 21 w 528"/>
                <a:gd name="T15" fmla="*/ 505 h 527"/>
                <a:gd name="T16" fmla="*/ 506 w 528"/>
                <a:gd name="T17" fmla="*/ 21 h 527"/>
                <a:gd name="T18" fmla="*/ 528 w 528"/>
                <a:gd name="T19" fmla="*/ 20 h 527"/>
                <a:gd name="T20" fmla="*/ 495 w 528"/>
                <a:gd name="T21" fmla="*/ 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8" h="527">
                  <a:moveTo>
                    <a:pt x="495" y="5"/>
                  </a:moveTo>
                  <a:cubicBezTo>
                    <a:pt x="478" y="5"/>
                    <a:pt x="354" y="5"/>
                    <a:pt x="354" y="5"/>
                  </a:cubicBezTo>
                  <a:cubicBezTo>
                    <a:pt x="354" y="5"/>
                    <a:pt x="304" y="0"/>
                    <a:pt x="262" y="42"/>
                  </a:cubicBezTo>
                  <a:cubicBezTo>
                    <a:pt x="240" y="64"/>
                    <a:pt x="78" y="226"/>
                    <a:pt x="42" y="261"/>
                  </a:cubicBezTo>
                  <a:cubicBezTo>
                    <a:pt x="0" y="303"/>
                    <a:pt x="5" y="353"/>
                    <a:pt x="5" y="353"/>
                  </a:cubicBezTo>
                  <a:cubicBezTo>
                    <a:pt x="5" y="353"/>
                    <a:pt x="5" y="477"/>
                    <a:pt x="5" y="495"/>
                  </a:cubicBezTo>
                  <a:cubicBezTo>
                    <a:pt x="5" y="516"/>
                    <a:pt x="20" y="527"/>
                    <a:pt x="21" y="527"/>
                  </a:cubicBezTo>
                  <a:cubicBezTo>
                    <a:pt x="16" y="522"/>
                    <a:pt x="15" y="511"/>
                    <a:pt x="21" y="505"/>
                  </a:cubicBezTo>
                  <a:cubicBezTo>
                    <a:pt x="25" y="501"/>
                    <a:pt x="499" y="28"/>
                    <a:pt x="506" y="21"/>
                  </a:cubicBezTo>
                  <a:cubicBezTo>
                    <a:pt x="512" y="14"/>
                    <a:pt x="523" y="15"/>
                    <a:pt x="528" y="20"/>
                  </a:cubicBezTo>
                  <a:cubicBezTo>
                    <a:pt x="528" y="20"/>
                    <a:pt x="516" y="5"/>
                    <a:pt x="495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03620" tIns="51810" rIns="103620" bIns="5181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</p:grpSp>
      <p:grpSp>
        <p:nvGrpSpPr>
          <p:cNvPr id="62" name="组合 61"/>
          <p:cNvGrpSpPr/>
          <p:nvPr/>
        </p:nvGrpSpPr>
        <p:grpSpPr>
          <a:xfrm flipH="1" flipV="1">
            <a:off x="6118617" y="3888329"/>
            <a:ext cx="1876044" cy="1876045"/>
            <a:chOff x="2516771" y="2933903"/>
            <a:chExt cx="2025650" cy="2025651"/>
          </a:xfrm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2554871" y="4062616"/>
              <a:ext cx="735013" cy="896938"/>
            </a:xfrm>
            <a:custGeom>
              <a:avLst/>
              <a:gdLst>
                <a:gd name="T0" fmla="*/ 14 w 195"/>
                <a:gd name="T1" fmla="*/ 0 h 238"/>
                <a:gd name="T2" fmla="*/ 28 w 195"/>
                <a:gd name="T3" fmla="*/ 41 h 238"/>
                <a:gd name="T4" fmla="*/ 195 w 195"/>
                <a:gd name="T5" fmla="*/ 238 h 238"/>
                <a:gd name="T6" fmla="*/ 35 w 195"/>
                <a:gd name="T7" fmla="*/ 238 h 238"/>
                <a:gd name="T8" fmla="*/ 10 w 195"/>
                <a:gd name="T9" fmla="*/ 227 h 238"/>
                <a:gd name="T10" fmla="*/ 0 w 195"/>
                <a:gd name="T11" fmla="*/ 184 h 238"/>
                <a:gd name="T12" fmla="*/ 0 w 195"/>
                <a:gd name="T13" fmla="*/ 51 h 238"/>
                <a:gd name="T14" fmla="*/ 14 w 195"/>
                <a:gd name="T15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238">
                  <a:moveTo>
                    <a:pt x="14" y="0"/>
                  </a:moveTo>
                  <a:cubicBezTo>
                    <a:pt x="14" y="0"/>
                    <a:pt x="14" y="24"/>
                    <a:pt x="28" y="41"/>
                  </a:cubicBezTo>
                  <a:cubicBezTo>
                    <a:pt x="54" y="73"/>
                    <a:pt x="195" y="238"/>
                    <a:pt x="195" y="238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5" y="238"/>
                    <a:pt x="21" y="238"/>
                    <a:pt x="10" y="227"/>
                  </a:cubicBezTo>
                  <a:cubicBezTo>
                    <a:pt x="1" y="220"/>
                    <a:pt x="0" y="203"/>
                    <a:pt x="0" y="184"/>
                  </a:cubicBezTo>
                  <a:cubicBezTo>
                    <a:pt x="0" y="160"/>
                    <a:pt x="0" y="97"/>
                    <a:pt x="0" y="51"/>
                  </a:cubicBezTo>
                  <a:cubicBezTo>
                    <a:pt x="0" y="17"/>
                    <a:pt x="14" y="0"/>
                    <a:pt x="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03620" tIns="51810" rIns="103620" bIns="5181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64" name="Freeform 6"/>
            <p:cNvSpPr>
              <a:spLocks/>
            </p:cNvSpPr>
            <p:nvPr/>
          </p:nvSpPr>
          <p:spPr bwMode="auto">
            <a:xfrm>
              <a:off x="3643896" y="2972003"/>
              <a:ext cx="898525" cy="731838"/>
            </a:xfrm>
            <a:custGeom>
              <a:avLst/>
              <a:gdLst>
                <a:gd name="T0" fmla="*/ 0 w 238"/>
                <a:gd name="T1" fmla="*/ 14 h 194"/>
                <a:gd name="T2" fmla="*/ 42 w 238"/>
                <a:gd name="T3" fmla="*/ 27 h 194"/>
                <a:gd name="T4" fmla="*/ 238 w 238"/>
                <a:gd name="T5" fmla="*/ 194 h 194"/>
                <a:gd name="T6" fmla="*/ 238 w 238"/>
                <a:gd name="T7" fmla="*/ 35 h 194"/>
                <a:gd name="T8" fmla="*/ 228 w 238"/>
                <a:gd name="T9" fmla="*/ 9 h 194"/>
                <a:gd name="T10" fmla="*/ 185 w 238"/>
                <a:gd name="T11" fmla="*/ 0 h 194"/>
                <a:gd name="T12" fmla="*/ 52 w 238"/>
                <a:gd name="T13" fmla="*/ 0 h 194"/>
                <a:gd name="T14" fmla="*/ 0 w 238"/>
                <a:gd name="T15" fmla="*/ 1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8" h="194">
                  <a:moveTo>
                    <a:pt x="0" y="14"/>
                  </a:moveTo>
                  <a:cubicBezTo>
                    <a:pt x="0" y="14"/>
                    <a:pt x="25" y="13"/>
                    <a:pt x="42" y="27"/>
                  </a:cubicBezTo>
                  <a:cubicBezTo>
                    <a:pt x="74" y="54"/>
                    <a:pt x="238" y="194"/>
                    <a:pt x="238" y="194"/>
                  </a:cubicBezTo>
                  <a:cubicBezTo>
                    <a:pt x="238" y="35"/>
                    <a:pt x="238" y="35"/>
                    <a:pt x="238" y="35"/>
                  </a:cubicBezTo>
                  <a:cubicBezTo>
                    <a:pt x="238" y="35"/>
                    <a:pt x="238" y="21"/>
                    <a:pt x="228" y="9"/>
                  </a:cubicBezTo>
                  <a:cubicBezTo>
                    <a:pt x="220" y="1"/>
                    <a:pt x="204" y="0"/>
                    <a:pt x="185" y="0"/>
                  </a:cubicBezTo>
                  <a:cubicBezTo>
                    <a:pt x="161" y="0"/>
                    <a:pt x="97" y="0"/>
                    <a:pt x="52" y="0"/>
                  </a:cubicBezTo>
                  <a:cubicBezTo>
                    <a:pt x="18" y="0"/>
                    <a:pt x="0" y="14"/>
                    <a:pt x="0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03620" tIns="51810" rIns="103620" bIns="5181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65" name="Freeform 7"/>
            <p:cNvSpPr>
              <a:spLocks/>
            </p:cNvSpPr>
            <p:nvPr/>
          </p:nvSpPr>
          <p:spPr bwMode="auto">
            <a:xfrm>
              <a:off x="2516771" y="2933903"/>
              <a:ext cx="1992313" cy="1989138"/>
            </a:xfrm>
            <a:custGeom>
              <a:avLst/>
              <a:gdLst>
                <a:gd name="T0" fmla="*/ 495 w 528"/>
                <a:gd name="T1" fmla="*/ 5 h 527"/>
                <a:gd name="T2" fmla="*/ 354 w 528"/>
                <a:gd name="T3" fmla="*/ 5 h 527"/>
                <a:gd name="T4" fmla="*/ 262 w 528"/>
                <a:gd name="T5" fmla="*/ 42 h 527"/>
                <a:gd name="T6" fmla="*/ 42 w 528"/>
                <a:gd name="T7" fmla="*/ 261 h 527"/>
                <a:gd name="T8" fmla="*/ 5 w 528"/>
                <a:gd name="T9" fmla="*/ 353 h 527"/>
                <a:gd name="T10" fmla="*/ 5 w 528"/>
                <a:gd name="T11" fmla="*/ 495 h 527"/>
                <a:gd name="T12" fmla="*/ 21 w 528"/>
                <a:gd name="T13" fmla="*/ 527 h 527"/>
                <a:gd name="T14" fmla="*/ 21 w 528"/>
                <a:gd name="T15" fmla="*/ 505 h 527"/>
                <a:gd name="T16" fmla="*/ 506 w 528"/>
                <a:gd name="T17" fmla="*/ 21 h 527"/>
                <a:gd name="T18" fmla="*/ 528 w 528"/>
                <a:gd name="T19" fmla="*/ 20 h 527"/>
                <a:gd name="T20" fmla="*/ 495 w 528"/>
                <a:gd name="T21" fmla="*/ 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8" h="527">
                  <a:moveTo>
                    <a:pt x="495" y="5"/>
                  </a:moveTo>
                  <a:cubicBezTo>
                    <a:pt x="478" y="5"/>
                    <a:pt x="354" y="5"/>
                    <a:pt x="354" y="5"/>
                  </a:cubicBezTo>
                  <a:cubicBezTo>
                    <a:pt x="354" y="5"/>
                    <a:pt x="304" y="0"/>
                    <a:pt x="262" y="42"/>
                  </a:cubicBezTo>
                  <a:cubicBezTo>
                    <a:pt x="240" y="64"/>
                    <a:pt x="78" y="226"/>
                    <a:pt x="42" y="261"/>
                  </a:cubicBezTo>
                  <a:cubicBezTo>
                    <a:pt x="0" y="303"/>
                    <a:pt x="5" y="353"/>
                    <a:pt x="5" y="353"/>
                  </a:cubicBezTo>
                  <a:cubicBezTo>
                    <a:pt x="5" y="353"/>
                    <a:pt x="5" y="477"/>
                    <a:pt x="5" y="495"/>
                  </a:cubicBezTo>
                  <a:cubicBezTo>
                    <a:pt x="5" y="516"/>
                    <a:pt x="20" y="527"/>
                    <a:pt x="21" y="527"/>
                  </a:cubicBezTo>
                  <a:cubicBezTo>
                    <a:pt x="16" y="522"/>
                    <a:pt x="15" y="511"/>
                    <a:pt x="21" y="505"/>
                  </a:cubicBezTo>
                  <a:cubicBezTo>
                    <a:pt x="25" y="501"/>
                    <a:pt x="499" y="28"/>
                    <a:pt x="506" y="21"/>
                  </a:cubicBezTo>
                  <a:cubicBezTo>
                    <a:pt x="512" y="14"/>
                    <a:pt x="523" y="15"/>
                    <a:pt x="528" y="20"/>
                  </a:cubicBezTo>
                  <a:cubicBezTo>
                    <a:pt x="528" y="20"/>
                    <a:pt x="516" y="5"/>
                    <a:pt x="495" y="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03620" tIns="51810" rIns="103620" bIns="5181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</p:grpSp>
      <p:sp>
        <p:nvSpPr>
          <p:cNvPr id="66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8100483" y="2211256"/>
            <a:ext cx="270490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>
              <a:lnSpc>
                <a:spcPts val="1813"/>
              </a:lnSpc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拷贝粘贴或单击输入您的文字内容，语言精练、言简意赅，尽量简化所要书写的文案</a:t>
            </a:r>
          </a:p>
        </p:txBody>
      </p:sp>
      <p:sp>
        <p:nvSpPr>
          <p:cNvPr id="67" name="TextBox 15"/>
          <p:cNvSpPr txBox="1"/>
          <p:nvPr/>
        </p:nvSpPr>
        <p:spPr>
          <a:xfrm>
            <a:off x="8100484" y="1784578"/>
            <a:ext cx="1752403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4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输入标题文本</a:t>
            </a:r>
          </a:p>
        </p:txBody>
      </p:sp>
      <p:sp>
        <p:nvSpPr>
          <p:cNvPr id="68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8100483" y="5215331"/>
            <a:ext cx="270490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>
              <a:lnSpc>
                <a:spcPts val="1813"/>
              </a:lnSpc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拷贝粘贴或单击输入您的文字内容，语言精练、言简意赅，尽量简化所要书写的文案</a:t>
            </a:r>
          </a:p>
        </p:txBody>
      </p:sp>
      <p:sp>
        <p:nvSpPr>
          <p:cNvPr id="69" name="TextBox 18"/>
          <p:cNvSpPr txBox="1"/>
          <p:nvPr/>
        </p:nvSpPr>
        <p:spPr>
          <a:xfrm>
            <a:off x="8100484" y="4788651"/>
            <a:ext cx="1752403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40" b="1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输入标题文本</a:t>
            </a:r>
          </a:p>
        </p:txBody>
      </p:sp>
      <p:sp>
        <p:nvSpPr>
          <p:cNvPr id="70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1365154" y="2211256"/>
            <a:ext cx="269079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>
              <a:lnSpc>
                <a:spcPts val="1813"/>
              </a:lnSpc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拷贝粘贴或单击输入您的文字内容，语言精练、言简意赅，尽量简化所要书写的文案</a:t>
            </a:r>
          </a:p>
        </p:txBody>
      </p:sp>
      <p:sp>
        <p:nvSpPr>
          <p:cNvPr id="71" name="TextBox 20"/>
          <p:cNvSpPr txBox="1"/>
          <p:nvPr/>
        </p:nvSpPr>
        <p:spPr>
          <a:xfrm>
            <a:off x="2289783" y="1784578"/>
            <a:ext cx="1752403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40" b="1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输入标题文本</a:t>
            </a:r>
          </a:p>
        </p:txBody>
      </p:sp>
      <p:sp>
        <p:nvSpPr>
          <p:cNvPr id="72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1365155" y="5215331"/>
            <a:ext cx="2690791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>
              <a:lnSpc>
                <a:spcPts val="1813"/>
              </a:lnSpc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拷贝粘贴或单击输入您的文字内容，语言精练、言简意赅，尽量简化所要书写的文案</a:t>
            </a:r>
          </a:p>
        </p:txBody>
      </p:sp>
      <p:sp>
        <p:nvSpPr>
          <p:cNvPr id="73" name="TextBox 22"/>
          <p:cNvSpPr txBox="1"/>
          <p:nvPr/>
        </p:nvSpPr>
        <p:spPr>
          <a:xfrm>
            <a:off x="2289783" y="4788651"/>
            <a:ext cx="1752403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4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输入标题文本</a:t>
            </a:r>
          </a:p>
        </p:txBody>
      </p:sp>
      <p:sp>
        <p:nvSpPr>
          <p:cNvPr id="74" name="矩形 73"/>
          <p:cNvSpPr/>
          <p:nvPr/>
        </p:nvSpPr>
        <p:spPr>
          <a:xfrm>
            <a:off x="4689602" y="2499992"/>
            <a:ext cx="420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Impact" panose="020B0806030902050204" pitchFamily="34" charset="0"/>
                <a:ea typeface="Kozuka Gothic Pr6N M" pitchFamily="34" charset="-128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Impact" panose="020B0806030902050204" pitchFamily="34" charset="0"/>
              <a:ea typeface="Kozuka Gothic Pr6N M" pitchFamily="34" charset="-128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7066925" y="2499992"/>
            <a:ext cx="450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Impact" panose="020B0806030902050204" pitchFamily="34" charset="0"/>
                <a:ea typeface="Kozuka Gothic Pr6N M" pitchFamily="34" charset="-128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Impact" panose="020B0806030902050204" pitchFamily="34" charset="0"/>
              <a:ea typeface="Kozuka Gothic Pr6N M" pitchFamily="34" charset="-128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689602" y="4818591"/>
            <a:ext cx="4587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Impact" panose="020B0806030902050204" pitchFamily="34" charset="0"/>
                <a:ea typeface="Kozuka Gothic Pr6N M" pitchFamily="34" charset="-128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Impact" panose="020B0806030902050204" pitchFamily="34" charset="0"/>
              <a:ea typeface="Kozuka Gothic Pr6N M" pitchFamily="34" charset="-128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066925" y="4818591"/>
            <a:ext cx="450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Impact" panose="020B0806030902050204" pitchFamily="34" charset="0"/>
                <a:ea typeface="Kozuka Gothic Pr6N M" pitchFamily="34" charset="-128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Impact" panose="020B0806030902050204" pitchFamily="34" charset="0"/>
              <a:ea typeface="Kozuka Gothic Pr6N M" pitchFamily="34" charset="-128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5485301" y="3214186"/>
            <a:ext cx="1241966" cy="1241966"/>
            <a:chOff x="4996426" y="4374640"/>
            <a:chExt cx="313824" cy="313824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9" name="Freeform 50"/>
            <p:cNvSpPr>
              <a:spLocks noEditPoints="1"/>
            </p:cNvSpPr>
            <p:nvPr/>
          </p:nvSpPr>
          <p:spPr bwMode="auto">
            <a:xfrm>
              <a:off x="4996426" y="4403772"/>
              <a:ext cx="284692" cy="284692"/>
            </a:xfrm>
            <a:custGeom>
              <a:avLst/>
              <a:gdLst>
                <a:gd name="T0" fmla="*/ 92 w 184"/>
                <a:gd name="T1" fmla="*/ 184 h 184"/>
                <a:gd name="T2" fmla="*/ 184 w 184"/>
                <a:gd name="T3" fmla="*/ 92 h 184"/>
                <a:gd name="T4" fmla="*/ 173 w 184"/>
                <a:gd name="T5" fmla="*/ 49 h 184"/>
                <a:gd name="T6" fmla="*/ 171 w 184"/>
                <a:gd name="T7" fmla="*/ 49 h 184"/>
                <a:gd name="T8" fmla="*/ 170 w 184"/>
                <a:gd name="T9" fmla="*/ 49 h 184"/>
                <a:gd name="T10" fmla="*/ 158 w 184"/>
                <a:gd name="T11" fmla="*/ 48 h 184"/>
                <a:gd name="T12" fmla="*/ 149 w 184"/>
                <a:gd name="T13" fmla="*/ 56 h 184"/>
                <a:gd name="T14" fmla="*/ 160 w 184"/>
                <a:gd name="T15" fmla="*/ 92 h 184"/>
                <a:gd name="T16" fmla="*/ 92 w 184"/>
                <a:gd name="T17" fmla="*/ 160 h 184"/>
                <a:gd name="T18" fmla="*/ 24 w 184"/>
                <a:gd name="T19" fmla="*/ 92 h 184"/>
                <a:gd name="T20" fmla="*/ 92 w 184"/>
                <a:gd name="T21" fmla="*/ 24 h 184"/>
                <a:gd name="T22" fmla="*/ 128 w 184"/>
                <a:gd name="T23" fmla="*/ 35 h 184"/>
                <a:gd name="T24" fmla="*/ 135 w 184"/>
                <a:gd name="T25" fmla="*/ 27 h 184"/>
                <a:gd name="T26" fmla="*/ 134 w 184"/>
                <a:gd name="T27" fmla="*/ 14 h 184"/>
                <a:gd name="T28" fmla="*/ 134 w 184"/>
                <a:gd name="T29" fmla="*/ 10 h 184"/>
                <a:gd name="T30" fmla="*/ 92 w 184"/>
                <a:gd name="T31" fmla="*/ 0 h 184"/>
                <a:gd name="T32" fmla="*/ 0 w 184"/>
                <a:gd name="T33" fmla="*/ 92 h 184"/>
                <a:gd name="T34" fmla="*/ 92 w 184"/>
                <a:gd name="T35" fmla="*/ 184 h 184"/>
                <a:gd name="T36" fmla="*/ 92 w 184"/>
                <a:gd name="T37" fmla="*/ 184 h 184"/>
                <a:gd name="T38" fmla="*/ 92 w 184"/>
                <a:gd name="T3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4" h="184">
                  <a:moveTo>
                    <a:pt x="92" y="184"/>
                  </a:moveTo>
                  <a:cubicBezTo>
                    <a:pt x="143" y="184"/>
                    <a:pt x="184" y="143"/>
                    <a:pt x="184" y="92"/>
                  </a:cubicBezTo>
                  <a:cubicBezTo>
                    <a:pt x="184" y="76"/>
                    <a:pt x="180" y="62"/>
                    <a:pt x="173" y="49"/>
                  </a:cubicBezTo>
                  <a:cubicBezTo>
                    <a:pt x="172" y="49"/>
                    <a:pt x="172" y="49"/>
                    <a:pt x="171" y="49"/>
                  </a:cubicBezTo>
                  <a:cubicBezTo>
                    <a:pt x="170" y="49"/>
                    <a:pt x="170" y="49"/>
                    <a:pt x="170" y="49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49" y="56"/>
                    <a:pt x="149" y="56"/>
                    <a:pt x="149" y="56"/>
                  </a:cubicBezTo>
                  <a:cubicBezTo>
                    <a:pt x="156" y="67"/>
                    <a:pt x="160" y="79"/>
                    <a:pt x="160" y="92"/>
                  </a:cubicBezTo>
                  <a:cubicBezTo>
                    <a:pt x="160" y="129"/>
                    <a:pt x="129" y="160"/>
                    <a:pt x="92" y="160"/>
                  </a:cubicBezTo>
                  <a:cubicBezTo>
                    <a:pt x="55" y="160"/>
                    <a:pt x="24" y="129"/>
                    <a:pt x="24" y="92"/>
                  </a:cubicBezTo>
                  <a:cubicBezTo>
                    <a:pt x="24" y="55"/>
                    <a:pt x="55" y="24"/>
                    <a:pt x="92" y="24"/>
                  </a:cubicBezTo>
                  <a:cubicBezTo>
                    <a:pt x="105" y="24"/>
                    <a:pt x="117" y="28"/>
                    <a:pt x="128" y="35"/>
                  </a:cubicBezTo>
                  <a:cubicBezTo>
                    <a:pt x="135" y="27"/>
                    <a:pt x="135" y="27"/>
                    <a:pt x="135" y="27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34" y="12"/>
                    <a:pt x="134" y="11"/>
                    <a:pt x="134" y="10"/>
                  </a:cubicBezTo>
                  <a:cubicBezTo>
                    <a:pt x="122" y="4"/>
                    <a:pt x="107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lose/>
                  <a:moveTo>
                    <a:pt x="92" y="184"/>
                  </a:moveTo>
                  <a:cubicBezTo>
                    <a:pt x="92" y="184"/>
                    <a:pt x="92" y="184"/>
                    <a:pt x="92" y="18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83999" tIns="41999" rIns="83999" bIns="419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0" name="Freeform 51"/>
            <p:cNvSpPr>
              <a:spLocks noEditPoints="1"/>
            </p:cNvSpPr>
            <p:nvPr/>
          </p:nvSpPr>
          <p:spPr bwMode="auto">
            <a:xfrm>
              <a:off x="5069256" y="4476600"/>
              <a:ext cx="139036" cy="139036"/>
            </a:xfrm>
            <a:custGeom>
              <a:avLst/>
              <a:gdLst>
                <a:gd name="T0" fmla="*/ 45 w 90"/>
                <a:gd name="T1" fmla="*/ 21 h 90"/>
                <a:gd name="T2" fmla="*/ 47 w 90"/>
                <a:gd name="T3" fmla="*/ 21 h 90"/>
                <a:gd name="T4" fmla="*/ 64 w 90"/>
                <a:gd name="T5" fmla="*/ 4 h 90"/>
                <a:gd name="T6" fmla="*/ 64 w 90"/>
                <a:gd name="T7" fmla="*/ 4 h 90"/>
                <a:gd name="T8" fmla="*/ 45 w 90"/>
                <a:gd name="T9" fmla="*/ 0 h 90"/>
                <a:gd name="T10" fmla="*/ 0 w 90"/>
                <a:gd name="T11" fmla="*/ 45 h 90"/>
                <a:gd name="T12" fmla="*/ 45 w 90"/>
                <a:gd name="T13" fmla="*/ 90 h 90"/>
                <a:gd name="T14" fmla="*/ 90 w 90"/>
                <a:gd name="T15" fmla="*/ 45 h 90"/>
                <a:gd name="T16" fmla="*/ 86 w 90"/>
                <a:gd name="T17" fmla="*/ 26 h 90"/>
                <a:gd name="T18" fmla="*/ 86 w 90"/>
                <a:gd name="T19" fmla="*/ 26 h 90"/>
                <a:gd name="T20" fmla="*/ 69 w 90"/>
                <a:gd name="T21" fmla="*/ 43 h 90"/>
                <a:gd name="T22" fmla="*/ 69 w 90"/>
                <a:gd name="T23" fmla="*/ 45 h 90"/>
                <a:gd name="T24" fmla="*/ 45 w 90"/>
                <a:gd name="T25" fmla="*/ 69 h 90"/>
                <a:gd name="T26" fmla="*/ 21 w 90"/>
                <a:gd name="T27" fmla="*/ 45 h 90"/>
                <a:gd name="T28" fmla="*/ 45 w 90"/>
                <a:gd name="T29" fmla="*/ 21 h 90"/>
                <a:gd name="T30" fmla="*/ 45 w 90"/>
                <a:gd name="T31" fmla="*/ 21 h 90"/>
                <a:gd name="T32" fmla="*/ 45 w 90"/>
                <a:gd name="T33" fmla="*/ 2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90">
                  <a:moveTo>
                    <a:pt x="45" y="21"/>
                  </a:moveTo>
                  <a:cubicBezTo>
                    <a:pt x="46" y="21"/>
                    <a:pt x="46" y="21"/>
                    <a:pt x="47" y="21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58" y="1"/>
                    <a:pt x="52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70" y="90"/>
                    <a:pt x="90" y="70"/>
                    <a:pt x="90" y="45"/>
                  </a:cubicBezTo>
                  <a:cubicBezTo>
                    <a:pt x="90" y="38"/>
                    <a:pt x="89" y="32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4"/>
                    <a:pt x="69" y="44"/>
                    <a:pt x="69" y="45"/>
                  </a:cubicBezTo>
                  <a:cubicBezTo>
                    <a:pt x="69" y="58"/>
                    <a:pt x="58" y="69"/>
                    <a:pt x="45" y="69"/>
                  </a:cubicBezTo>
                  <a:cubicBezTo>
                    <a:pt x="32" y="69"/>
                    <a:pt x="21" y="58"/>
                    <a:pt x="21" y="45"/>
                  </a:cubicBezTo>
                  <a:cubicBezTo>
                    <a:pt x="21" y="32"/>
                    <a:pt x="32" y="21"/>
                    <a:pt x="45" y="21"/>
                  </a:cubicBezTo>
                  <a:close/>
                  <a:moveTo>
                    <a:pt x="45" y="21"/>
                  </a:moveTo>
                  <a:cubicBezTo>
                    <a:pt x="45" y="21"/>
                    <a:pt x="45" y="21"/>
                    <a:pt x="45" y="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83999" tIns="41999" rIns="83999" bIns="419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1" name="Freeform 52"/>
            <p:cNvSpPr>
              <a:spLocks noEditPoints="1"/>
            </p:cNvSpPr>
            <p:nvPr/>
          </p:nvSpPr>
          <p:spPr bwMode="auto">
            <a:xfrm>
              <a:off x="5152676" y="4374640"/>
              <a:ext cx="157574" cy="157574"/>
            </a:xfrm>
            <a:custGeom>
              <a:avLst/>
              <a:gdLst>
                <a:gd name="T0" fmla="*/ 86 w 102"/>
                <a:gd name="T1" fmla="*/ 28 h 102"/>
                <a:gd name="T2" fmla="*/ 91 w 102"/>
                <a:gd name="T3" fmla="*/ 23 h 102"/>
                <a:gd name="T4" fmla="*/ 91 w 102"/>
                <a:gd name="T5" fmla="*/ 14 h 102"/>
                <a:gd name="T6" fmla="*/ 87 w 102"/>
                <a:gd name="T7" fmla="*/ 11 h 102"/>
                <a:gd name="T8" fmla="*/ 83 w 102"/>
                <a:gd name="T9" fmla="*/ 9 h 102"/>
                <a:gd name="T10" fmla="*/ 79 w 102"/>
                <a:gd name="T11" fmla="*/ 11 h 102"/>
                <a:gd name="T12" fmla="*/ 74 w 102"/>
                <a:gd name="T13" fmla="*/ 17 h 102"/>
                <a:gd name="T14" fmla="*/ 72 w 102"/>
                <a:gd name="T15" fmla="*/ 2 h 102"/>
                <a:gd name="T16" fmla="*/ 70 w 102"/>
                <a:gd name="T17" fmla="*/ 0 h 102"/>
                <a:gd name="T18" fmla="*/ 69 w 102"/>
                <a:gd name="T19" fmla="*/ 0 h 102"/>
                <a:gd name="T20" fmla="*/ 47 w 102"/>
                <a:gd name="T21" fmla="*/ 23 h 102"/>
                <a:gd name="T22" fmla="*/ 44 w 102"/>
                <a:gd name="T23" fmla="*/ 30 h 102"/>
                <a:gd name="T24" fmla="*/ 44 w 102"/>
                <a:gd name="T25" fmla="*/ 31 h 102"/>
                <a:gd name="T26" fmla="*/ 45 w 102"/>
                <a:gd name="T27" fmla="*/ 45 h 102"/>
                <a:gd name="T28" fmla="*/ 37 w 102"/>
                <a:gd name="T29" fmla="*/ 53 h 102"/>
                <a:gd name="T30" fmla="*/ 22 w 102"/>
                <a:gd name="T31" fmla="*/ 68 h 102"/>
                <a:gd name="T32" fmla="*/ 22 w 102"/>
                <a:gd name="T33" fmla="*/ 68 h 102"/>
                <a:gd name="T34" fmla="*/ 8 w 102"/>
                <a:gd name="T35" fmla="*/ 82 h 102"/>
                <a:gd name="T36" fmla="*/ 2 w 102"/>
                <a:gd name="T37" fmla="*/ 89 h 102"/>
                <a:gd name="T38" fmla="*/ 0 w 102"/>
                <a:gd name="T39" fmla="*/ 92 h 102"/>
                <a:gd name="T40" fmla="*/ 0 w 102"/>
                <a:gd name="T41" fmla="*/ 97 h 102"/>
                <a:gd name="T42" fmla="*/ 5 w 102"/>
                <a:gd name="T43" fmla="*/ 102 h 102"/>
                <a:gd name="T44" fmla="*/ 5 w 102"/>
                <a:gd name="T45" fmla="*/ 102 h 102"/>
                <a:gd name="T46" fmla="*/ 10 w 102"/>
                <a:gd name="T47" fmla="*/ 102 h 102"/>
                <a:gd name="T48" fmla="*/ 13 w 102"/>
                <a:gd name="T49" fmla="*/ 100 h 102"/>
                <a:gd name="T50" fmla="*/ 57 w 102"/>
                <a:gd name="T51" fmla="*/ 56 h 102"/>
                <a:gd name="T52" fmla="*/ 70 w 102"/>
                <a:gd name="T53" fmla="*/ 57 h 102"/>
                <a:gd name="T54" fmla="*/ 71 w 102"/>
                <a:gd name="T55" fmla="*/ 57 h 102"/>
                <a:gd name="T56" fmla="*/ 71 w 102"/>
                <a:gd name="T57" fmla="*/ 57 h 102"/>
                <a:gd name="T58" fmla="*/ 78 w 102"/>
                <a:gd name="T59" fmla="*/ 54 h 102"/>
                <a:gd name="T60" fmla="*/ 101 w 102"/>
                <a:gd name="T61" fmla="*/ 32 h 102"/>
                <a:gd name="T62" fmla="*/ 100 w 102"/>
                <a:gd name="T63" fmla="*/ 29 h 102"/>
                <a:gd name="T64" fmla="*/ 86 w 102"/>
                <a:gd name="T65" fmla="*/ 28 h 102"/>
                <a:gd name="T66" fmla="*/ 86 w 102"/>
                <a:gd name="T67" fmla="*/ 28 h 102"/>
                <a:gd name="T68" fmla="*/ 86 w 102"/>
                <a:gd name="T69" fmla="*/ 2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2" h="102">
                  <a:moveTo>
                    <a:pt x="86" y="28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3" y="20"/>
                    <a:pt x="93" y="17"/>
                    <a:pt x="91" y="14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0"/>
                    <a:pt x="85" y="9"/>
                    <a:pt x="83" y="9"/>
                  </a:cubicBezTo>
                  <a:cubicBezTo>
                    <a:pt x="82" y="9"/>
                    <a:pt x="80" y="10"/>
                    <a:pt x="79" y="11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0"/>
                    <a:pt x="71" y="0"/>
                    <a:pt x="70" y="0"/>
                  </a:cubicBezTo>
                  <a:cubicBezTo>
                    <a:pt x="70" y="0"/>
                    <a:pt x="69" y="0"/>
                    <a:pt x="69" y="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5" y="25"/>
                    <a:pt x="44" y="28"/>
                    <a:pt x="44" y="3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1" y="90"/>
                    <a:pt x="0" y="91"/>
                    <a:pt x="0" y="92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0"/>
                    <a:pt x="2" y="102"/>
                    <a:pt x="5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1" y="102"/>
                    <a:pt x="12" y="101"/>
                    <a:pt x="13" y="100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4" y="57"/>
                    <a:pt x="77" y="56"/>
                    <a:pt x="78" y="54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2" y="31"/>
                    <a:pt x="101" y="29"/>
                    <a:pt x="100" y="29"/>
                  </a:cubicBezTo>
                  <a:lnTo>
                    <a:pt x="86" y="28"/>
                  </a:lnTo>
                  <a:close/>
                  <a:moveTo>
                    <a:pt x="86" y="28"/>
                  </a:moveTo>
                  <a:cubicBezTo>
                    <a:pt x="86" y="28"/>
                    <a:pt x="86" y="28"/>
                    <a:pt x="86" y="2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83999" tIns="41999" rIns="83999" bIns="419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新的工作规划</a:t>
            </a:r>
          </a:p>
        </p:txBody>
      </p:sp>
    </p:spTree>
    <p:extLst>
      <p:ext uri="{BB962C8B-B14F-4D97-AF65-F5344CB8AC3E}">
        <p14:creationId xmlns:p14="http://schemas.microsoft.com/office/powerpoint/2010/main" xmlns="" val="282606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8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667">
                                          <p:cBhvr additive="base">
                                            <p:cTn id="7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667">
                                          <p:cBhvr additive="base">
                                            <p:cTn id="8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 p14:presetBounceEnd="58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667">
                                          <p:cBhvr additive="base">
                                            <p:cTn id="11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667">
                                          <p:cBhvr additive="base">
                                            <p:cTn id="12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 p14:presetBounceEnd="58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667">
                                          <p:cBhvr additive="base">
                                            <p:cTn id="15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667">
                                          <p:cBhvr additive="base">
                                            <p:cTn id="16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 p14:presetBounceEnd="58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667">
                                          <p:cBhvr additive="base">
                                            <p:cTn id="19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667">
                                          <p:cBhvr additive="base">
                                            <p:cTn id="20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35" presetClass="entr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72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35" presetClass="entr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72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35" presetClass="entr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72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35" presetClass="entr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72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7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7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8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9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6" grpId="0"/>
          <p:bldP spid="67" grpId="0"/>
          <p:bldP spid="68" grpId="0"/>
          <p:bldP spid="69" grpId="0"/>
          <p:bldP spid="70" grpId="0"/>
          <p:bldP spid="71" grpId="0"/>
          <p:bldP spid="72" grpId="0"/>
          <p:bldP spid="73" grpId="0"/>
          <p:bldP spid="74" grpId="0"/>
          <p:bldP spid="74" grpId="1"/>
          <p:bldP spid="75" grpId="0"/>
          <p:bldP spid="75" grpId="1"/>
          <p:bldP spid="76" grpId="0"/>
          <p:bldP spid="76" grpId="1"/>
          <p:bldP spid="77" grpId="0"/>
          <p:bldP spid="77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35" presetClass="entr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72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35" presetClass="entr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72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35" presetClass="entr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72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35" presetClass="entr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72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7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7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8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9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6" grpId="0"/>
          <p:bldP spid="67" grpId="0"/>
          <p:bldP spid="68" grpId="0"/>
          <p:bldP spid="69" grpId="0"/>
          <p:bldP spid="70" grpId="0"/>
          <p:bldP spid="71" grpId="0"/>
          <p:bldP spid="72" grpId="0"/>
          <p:bldP spid="73" grpId="0"/>
          <p:bldP spid="74" grpId="0"/>
          <p:bldP spid="74" grpId="1"/>
          <p:bldP spid="75" grpId="0"/>
          <p:bldP spid="75" grpId="1"/>
          <p:bldP spid="76" grpId="0"/>
          <p:bldP spid="76" grpId="1"/>
          <p:bldP spid="77" grpId="0"/>
          <p:bldP spid="77" grpId="1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新的工作规划</a:t>
            </a:r>
          </a:p>
        </p:txBody>
      </p:sp>
      <p:sp>
        <p:nvSpPr>
          <p:cNvPr id="5" name="椭圆 4"/>
          <p:cNvSpPr/>
          <p:nvPr/>
        </p:nvSpPr>
        <p:spPr>
          <a:xfrm>
            <a:off x="3643525" y="4994098"/>
            <a:ext cx="544380" cy="5443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14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971190" y="3735064"/>
            <a:ext cx="675650" cy="6756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smtClean="0"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1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778010" y="4759105"/>
            <a:ext cx="675650" cy="6756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0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736308" y="2581413"/>
            <a:ext cx="675650" cy="6756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0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8003412" y="2476915"/>
            <a:ext cx="544380" cy="54438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Impact" panose="020B0806030902050204" pitchFamily="34" charset="0"/>
                <a:ea typeface="微软雅黑" panose="020B0503020204020204" pitchFamily="34" charset="-122"/>
              </a:rPr>
              <a:t>06</a:t>
            </a:r>
            <a:endParaRPr lang="zh-CN" altLang="en-US" sz="14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rot="3600000" flipV="1">
            <a:off x="3345556" y="5344231"/>
            <a:ext cx="283032" cy="69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46" idx="2"/>
          </p:cNvCxnSpPr>
          <p:nvPr/>
        </p:nvCxnSpPr>
        <p:spPr>
          <a:xfrm rot="3600000">
            <a:off x="3651321" y="4700177"/>
            <a:ext cx="824079" cy="0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rot="3600000">
            <a:off x="4323595" y="4588517"/>
            <a:ext cx="1781825" cy="0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3600000">
            <a:off x="5146210" y="4010723"/>
            <a:ext cx="1900594" cy="0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64" idx="2"/>
          </p:cNvCxnSpPr>
          <p:nvPr/>
        </p:nvCxnSpPr>
        <p:spPr>
          <a:xfrm rot="3600000">
            <a:off x="7709281" y="3318402"/>
            <a:ext cx="839757" cy="2117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弧形 42"/>
          <p:cNvSpPr/>
          <p:nvPr/>
        </p:nvSpPr>
        <p:spPr>
          <a:xfrm rot="19800000">
            <a:off x="5547818" y="2393438"/>
            <a:ext cx="1051977" cy="1051977"/>
          </a:xfrm>
          <a:prstGeom prst="arc">
            <a:avLst>
              <a:gd name="adj1" fmla="val 10737174"/>
              <a:gd name="adj2" fmla="val 36836"/>
            </a:avLst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弧形 45"/>
          <p:cNvSpPr/>
          <p:nvPr/>
        </p:nvSpPr>
        <p:spPr>
          <a:xfrm rot="9000000" flipH="1">
            <a:off x="3504772" y="4855344"/>
            <a:ext cx="821885" cy="821885"/>
          </a:xfrm>
          <a:prstGeom prst="arc">
            <a:avLst>
              <a:gd name="adj1" fmla="val 10737174"/>
              <a:gd name="adj2" fmla="val 36836"/>
            </a:avLst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弧形 47"/>
          <p:cNvSpPr/>
          <p:nvPr/>
        </p:nvSpPr>
        <p:spPr>
          <a:xfrm rot="19800000">
            <a:off x="3785735" y="3555015"/>
            <a:ext cx="1051977" cy="1051977"/>
          </a:xfrm>
          <a:prstGeom prst="arc">
            <a:avLst>
              <a:gd name="adj1" fmla="val 10737174"/>
              <a:gd name="adj2" fmla="val 36836"/>
            </a:avLst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/>
        </p:nvCxnSpPr>
        <p:spPr>
          <a:xfrm rot="3600000">
            <a:off x="8561142" y="2666915"/>
            <a:ext cx="283032" cy="24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弧形 54"/>
          <p:cNvSpPr/>
          <p:nvPr/>
        </p:nvSpPr>
        <p:spPr>
          <a:xfrm rot="9000000" flipH="1">
            <a:off x="5589688" y="4570975"/>
            <a:ext cx="1051977" cy="1051977"/>
          </a:xfrm>
          <a:prstGeom prst="arc">
            <a:avLst>
              <a:gd name="adj1" fmla="val 10737174"/>
              <a:gd name="adj2" fmla="val 36836"/>
            </a:avLst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弧形 56"/>
          <p:cNvSpPr/>
          <p:nvPr/>
        </p:nvSpPr>
        <p:spPr>
          <a:xfrm rot="19800000">
            <a:off x="7867741" y="2343499"/>
            <a:ext cx="821885" cy="821885"/>
          </a:xfrm>
          <a:prstGeom prst="arc">
            <a:avLst>
              <a:gd name="adj1" fmla="val 10737174"/>
              <a:gd name="adj2" fmla="val 36836"/>
            </a:avLst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552005" y="3620832"/>
            <a:ext cx="675650" cy="6756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 smtClean="0"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180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64" idx="0"/>
          </p:cNvCxnSpPr>
          <p:nvPr/>
        </p:nvCxnSpPr>
        <p:spPr>
          <a:xfrm rot="3600000" flipV="1">
            <a:off x="6087216" y="3433584"/>
            <a:ext cx="1783875" cy="311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弧形 63"/>
          <p:cNvSpPr/>
          <p:nvPr/>
        </p:nvSpPr>
        <p:spPr>
          <a:xfrm rot="9000000" flipH="1">
            <a:off x="7359518" y="3425487"/>
            <a:ext cx="1051977" cy="1051977"/>
          </a:xfrm>
          <a:prstGeom prst="arc">
            <a:avLst>
              <a:gd name="adj1" fmla="val 10737174"/>
              <a:gd name="adj2" fmla="val 36836"/>
            </a:avLst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弧形 70"/>
          <p:cNvSpPr/>
          <p:nvPr/>
        </p:nvSpPr>
        <p:spPr>
          <a:xfrm rot="19800000" flipH="1">
            <a:off x="2960481" y="5096840"/>
            <a:ext cx="485895" cy="485895"/>
          </a:xfrm>
          <a:prstGeom prst="arc">
            <a:avLst>
              <a:gd name="adj1" fmla="val 10737174"/>
              <a:gd name="adj2" fmla="val 16194980"/>
            </a:avLst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/>
          <p:cNvCxnSpPr>
            <a:stCxn id="71" idx="2"/>
          </p:cNvCxnSpPr>
          <p:nvPr/>
        </p:nvCxnSpPr>
        <p:spPr>
          <a:xfrm flipH="1">
            <a:off x="2434267" y="5129212"/>
            <a:ext cx="647995" cy="377877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弧形 76"/>
          <p:cNvSpPr/>
          <p:nvPr/>
        </p:nvSpPr>
        <p:spPr>
          <a:xfrm rot="9000000" flipH="1">
            <a:off x="8742300" y="2428365"/>
            <a:ext cx="485895" cy="485895"/>
          </a:xfrm>
          <a:prstGeom prst="arc">
            <a:avLst>
              <a:gd name="adj1" fmla="val 10737174"/>
              <a:gd name="adj2" fmla="val 16194980"/>
            </a:avLst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/>
          <p:cNvCxnSpPr>
            <a:stCxn id="77" idx="2"/>
          </p:cNvCxnSpPr>
          <p:nvPr/>
        </p:nvCxnSpPr>
        <p:spPr>
          <a:xfrm flipV="1">
            <a:off x="9106414" y="2285891"/>
            <a:ext cx="1022034" cy="595997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60"/>
          <p:cNvSpPr txBox="1"/>
          <p:nvPr/>
        </p:nvSpPr>
        <p:spPr>
          <a:xfrm flipH="1">
            <a:off x="3473562" y="181768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81" name="TextBox 70"/>
          <p:cNvSpPr txBox="1"/>
          <p:nvPr/>
        </p:nvSpPr>
        <p:spPr>
          <a:xfrm flipH="1">
            <a:off x="1575624" y="334677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82" name="TextBox 78"/>
          <p:cNvSpPr txBox="1"/>
          <p:nvPr/>
        </p:nvSpPr>
        <p:spPr>
          <a:xfrm flipH="1">
            <a:off x="3106637" y="2220055"/>
            <a:ext cx="2383148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4000"/>
              </a:lnSpc>
              <a:spcBef>
                <a:spcPct val="0"/>
              </a:spcBef>
              <a:buNone/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3" name="TextBox 80"/>
          <p:cNvSpPr txBox="1"/>
          <p:nvPr/>
        </p:nvSpPr>
        <p:spPr>
          <a:xfrm flipH="1">
            <a:off x="1208699" y="3715454"/>
            <a:ext cx="2383148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4000"/>
              </a:lnSpc>
              <a:spcBef>
                <a:spcPct val="0"/>
              </a:spcBef>
              <a:buNone/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4" name="TextBox 70"/>
          <p:cNvSpPr txBox="1"/>
          <p:nvPr/>
        </p:nvSpPr>
        <p:spPr>
          <a:xfrm flipH="1">
            <a:off x="6746168" y="481621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85" name="TextBox 80"/>
          <p:cNvSpPr txBox="1"/>
          <p:nvPr/>
        </p:nvSpPr>
        <p:spPr>
          <a:xfrm flipH="1">
            <a:off x="6746168" y="5184890"/>
            <a:ext cx="2382522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  <a:buNone/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6" name="TextBox 70"/>
          <p:cNvSpPr txBox="1"/>
          <p:nvPr/>
        </p:nvSpPr>
        <p:spPr>
          <a:xfrm flipH="1">
            <a:off x="8593953" y="334677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87" name="TextBox 80"/>
          <p:cNvSpPr txBox="1"/>
          <p:nvPr/>
        </p:nvSpPr>
        <p:spPr>
          <a:xfrm flipH="1">
            <a:off x="8593953" y="3715454"/>
            <a:ext cx="2382522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  <a:buNone/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1" name="TextBox 70"/>
          <p:cNvSpPr txBox="1"/>
          <p:nvPr/>
        </p:nvSpPr>
        <p:spPr>
          <a:xfrm flipH="1">
            <a:off x="3649320" y="5750572"/>
            <a:ext cx="166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92" name="TextBox 80"/>
          <p:cNvSpPr txBox="1"/>
          <p:nvPr/>
        </p:nvSpPr>
        <p:spPr>
          <a:xfrm flipH="1">
            <a:off x="3649320" y="6119247"/>
            <a:ext cx="2529256" cy="55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spcBef>
                <a:spcPct val="0"/>
              </a:spcBef>
              <a:buNone/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</a:t>
            </a:r>
            <a:r>
              <a:rPr lang="zh-CN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精练尽量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简化所要书写的文案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3" name="TextBox 70"/>
          <p:cNvSpPr txBox="1"/>
          <p:nvPr/>
        </p:nvSpPr>
        <p:spPr>
          <a:xfrm flipH="1">
            <a:off x="6881823" y="1350022"/>
            <a:ext cx="166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94" name="TextBox 80"/>
          <p:cNvSpPr txBox="1"/>
          <p:nvPr/>
        </p:nvSpPr>
        <p:spPr>
          <a:xfrm flipH="1">
            <a:off x="6018536" y="1718697"/>
            <a:ext cx="2529256" cy="553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4000"/>
              </a:lnSpc>
              <a:spcBef>
                <a:spcPct val="0"/>
              </a:spcBef>
              <a:buNone/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</a:t>
            </a:r>
            <a:r>
              <a:rPr lang="zh-CN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精练尽量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简化所要书写的文案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97" name="直接连接符 96"/>
          <p:cNvCxnSpPr/>
          <p:nvPr/>
        </p:nvCxnSpPr>
        <p:spPr>
          <a:xfrm flipH="1">
            <a:off x="335360" y="5471323"/>
            <a:ext cx="2160240" cy="1259739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V="1">
            <a:off x="10036621" y="1085850"/>
            <a:ext cx="2149696" cy="1253590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91184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350"/>
                            </p:stCondLst>
                            <p:childTnLst>
                              <p:par>
                                <p:cTn id="1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1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1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1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1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1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1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18" grpId="0" animBg="1"/>
      <p:bldP spid="19" grpId="0" animBg="1"/>
      <p:bldP spid="21" grpId="0" animBg="1"/>
      <p:bldP spid="43" grpId="0" animBg="1"/>
      <p:bldP spid="46" grpId="0" animBg="1"/>
      <p:bldP spid="48" grpId="0" animBg="1"/>
      <p:bldP spid="55" grpId="0" animBg="1"/>
      <p:bldP spid="57" grpId="0" animBg="1"/>
      <p:bldP spid="61" grpId="0" animBg="1"/>
      <p:bldP spid="64" grpId="0" animBg="1"/>
      <p:bldP spid="71" grpId="0" animBg="1"/>
      <p:bldP spid="77" grpId="0" animBg="1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91" grpId="0"/>
      <p:bldP spid="92" grpId="0"/>
      <p:bldP spid="93" grpId="0"/>
      <p:bldP spid="9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0" y="3724863"/>
            <a:ext cx="12192000" cy="187443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1254154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2" name="矩形 31"/>
          <p:cNvSpPr/>
          <p:nvPr/>
        </p:nvSpPr>
        <p:spPr>
          <a:xfrm>
            <a:off x="1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3" name="矩形 32"/>
          <p:cNvSpPr/>
          <p:nvPr/>
        </p:nvSpPr>
        <p:spPr>
          <a:xfrm>
            <a:off x="937847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4" name="矩形 33"/>
          <p:cNvSpPr/>
          <p:nvPr/>
        </p:nvSpPr>
        <p:spPr>
          <a:xfrm>
            <a:off x="1875693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5" name="矩形 34"/>
          <p:cNvSpPr/>
          <p:nvPr/>
        </p:nvSpPr>
        <p:spPr>
          <a:xfrm>
            <a:off x="2813539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6" name="矩形 35"/>
          <p:cNvSpPr/>
          <p:nvPr/>
        </p:nvSpPr>
        <p:spPr>
          <a:xfrm>
            <a:off x="3751385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7" name="矩形 36"/>
          <p:cNvSpPr/>
          <p:nvPr/>
        </p:nvSpPr>
        <p:spPr>
          <a:xfrm>
            <a:off x="4689231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8" name="矩形 37"/>
          <p:cNvSpPr/>
          <p:nvPr/>
        </p:nvSpPr>
        <p:spPr>
          <a:xfrm>
            <a:off x="5627077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9" name="矩形 38"/>
          <p:cNvSpPr/>
          <p:nvPr/>
        </p:nvSpPr>
        <p:spPr>
          <a:xfrm>
            <a:off x="6564923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0" name="矩形 39"/>
          <p:cNvSpPr/>
          <p:nvPr/>
        </p:nvSpPr>
        <p:spPr>
          <a:xfrm>
            <a:off x="7502770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1" name="矩形 40"/>
          <p:cNvSpPr/>
          <p:nvPr/>
        </p:nvSpPr>
        <p:spPr>
          <a:xfrm>
            <a:off x="8440617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0" name="矩形 49"/>
          <p:cNvSpPr/>
          <p:nvPr/>
        </p:nvSpPr>
        <p:spPr>
          <a:xfrm>
            <a:off x="9378462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6" name="矩形 55"/>
          <p:cNvSpPr/>
          <p:nvPr/>
        </p:nvSpPr>
        <p:spPr>
          <a:xfrm>
            <a:off x="10316309" y="3525011"/>
            <a:ext cx="937847" cy="220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6813" y="1276228"/>
            <a:ext cx="5185750" cy="4323074"/>
          </a:xfrm>
          <a:prstGeom prst="rect">
            <a:avLst/>
          </a:prstGeom>
        </p:spPr>
      </p:pic>
      <p:sp>
        <p:nvSpPr>
          <p:cNvPr id="59" name="TextBox 13"/>
          <p:cNvSpPr txBox="1"/>
          <p:nvPr/>
        </p:nvSpPr>
        <p:spPr>
          <a:xfrm>
            <a:off x="6091292" y="2358409"/>
            <a:ext cx="53142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感谢</a:t>
            </a:r>
            <a:r>
              <a:rPr lang="zh-CN" altLang="en-US" sz="1000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倾听</a:t>
            </a:r>
            <a:endParaRPr lang="zh-CN" altLang="en-US" sz="100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TextBox 14"/>
          <p:cNvSpPr txBox="1"/>
          <p:nvPr/>
        </p:nvSpPr>
        <p:spPr>
          <a:xfrm>
            <a:off x="6170632" y="3902949"/>
            <a:ext cx="5155594" cy="45315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90000">
                <a:schemeClr val="accent2"/>
              </a:gs>
            </a:gsLst>
            <a:lin ang="10800000" scaled="1"/>
          </a:gradFill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rPr>
              <a:t>Annual summary report</a:t>
            </a:r>
            <a:endParaRPr lang="zh-CN" altLang="en-US" dirty="0">
              <a:solidFill>
                <a:schemeClr val="accent4">
                  <a:lumMod val="20000"/>
                  <a:lumOff val="8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13008" y="1258856"/>
            <a:ext cx="2270842" cy="690156"/>
          </a:xfrm>
          <a:prstGeom prst="rect">
            <a:avLst/>
          </a:prstGeom>
        </p:spPr>
      </p:pic>
      <p:sp>
        <p:nvSpPr>
          <p:cNvPr id="62" name="TextBox 14"/>
          <p:cNvSpPr txBox="1"/>
          <p:nvPr/>
        </p:nvSpPr>
        <p:spPr>
          <a:xfrm>
            <a:off x="6672380" y="6180580"/>
            <a:ext cx="4152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汇报人：王者之心     部门：行政部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507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1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1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1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"/>
                            </p:stCondLst>
                            <p:childTnLst>
                              <p:par>
                                <p:cTn id="33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1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"/>
                            </p:stCondLst>
                            <p:childTnLst>
                              <p:par>
                                <p:cTn id="41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1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1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0"/>
                            </p:stCondLst>
                            <p:childTnLst>
                              <p:par>
                                <p:cTn id="49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0" dur="1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450"/>
                            </p:stCondLst>
                            <p:childTnLst>
                              <p:par>
                                <p:cTn id="63" presetID="6" presetClass="emph" presetSubtype="0" repeatCount="2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100" fill="hold"/>
                                        <p:tgtEl>
                                          <p:spTgt spid="5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85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350"/>
                            </p:stCondLst>
                            <p:childTnLst>
                              <p:par>
                                <p:cTn id="7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65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15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300"/>
                            </p:stCondLst>
                            <p:childTnLst>
                              <p:par>
                                <p:cTn id="8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9" dur="8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40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0" grpId="0" animBg="1"/>
      <p:bldP spid="56" grpId="0" animBg="1"/>
      <p:bldP spid="59" grpId="0"/>
      <p:bldP spid="59" grpId="1"/>
      <p:bldP spid="60" grpId="0" animBg="1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>
            <a:spLocks/>
          </p:cNvSpPr>
          <p:nvPr/>
        </p:nvSpPr>
        <p:spPr bwMode="auto">
          <a:xfrm>
            <a:off x="959224" y="2353073"/>
            <a:ext cx="6890448" cy="2151854"/>
          </a:xfrm>
          <a:custGeom>
            <a:avLst/>
            <a:gdLst>
              <a:gd name="connsiteX0" fmla="*/ 725853 w 6890448"/>
              <a:gd name="connsiteY0" fmla="*/ 0 h 2151854"/>
              <a:gd name="connsiteX1" fmla="*/ 968537 w 6890448"/>
              <a:gd name="connsiteY1" fmla="*/ 0 h 2151854"/>
              <a:gd name="connsiteX2" fmla="*/ 1212198 w 6890448"/>
              <a:gd name="connsiteY2" fmla="*/ 0 h 2151854"/>
              <a:gd name="connsiteX3" fmla="*/ 6783667 w 6890448"/>
              <a:gd name="connsiteY3" fmla="*/ 0 h 2151854"/>
              <a:gd name="connsiteX4" fmla="*/ 6890448 w 6890448"/>
              <a:gd name="connsiteY4" fmla="*/ 0 h 2151854"/>
              <a:gd name="connsiteX5" fmla="*/ 6890448 w 6890448"/>
              <a:gd name="connsiteY5" fmla="*/ 1164307 h 2151854"/>
              <a:gd name="connsiteX6" fmla="*/ 6847820 w 6890448"/>
              <a:gd name="connsiteY6" fmla="*/ 1190204 h 2151854"/>
              <a:gd name="connsiteX7" fmla="*/ 6399776 w 6890448"/>
              <a:gd name="connsiteY7" fmla="*/ 2032873 h 2151854"/>
              <a:gd name="connsiteX8" fmla="*/ 6411771 w 6890448"/>
              <a:gd name="connsiteY8" fmla="*/ 2151854 h 2151854"/>
              <a:gd name="connsiteX9" fmla="*/ 1212198 w 6890448"/>
              <a:gd name="connsiteY9" fmla="*/ 2151854 h 2151854"/>
              <a:gd name="connsiteX10" fmla="*/ 968537 w 6890448"/>
              <a:gd name="connsiteY10" fmla="*/ 2151854 h 2151854"/>
              <a:gd name="connsiteX11" fmla="*/ 617506 w 6890448"/>
              <a:gd name="connsiteY11" fmla="*/ 2151854 h 2151854"/>
              <a:gd name="connsiteX12" fmla="*/ 617506 w 6890448"/>
              <a:gd name="connsiteY12" fmla="*/ 741711 h 2151854"/>
              <a:gd name="connsiteX13" fmla="*/ 581658 w 6890448"/>
              <a:gd name="connsiteY13" fmla="*/ 768577 h 2151854"/>
              <a:gd name="connsiteX14" fmla="*/ 545816 w 6890448"/>
              <a:gd name="connsiteY14" fmla="*/ 793817 h 2151854"/>
              <a:gd name="connsiteX15" fmla="*/ 509972 w 6890448"/>
              <a:gd name="connsiteY15" fmla="*/ 818242 h 2151854"/>
              <a:gd name="connsiteX16" fmla="*/ 474943 w 6890448"/>
              <a:gd name="connsiteY16" fmla="*/ 841038 h 2151854"/>
              <a:gd name="connsiteX17" fmla="*/ 440725 w 6890448"/>
              <a:gd name="connsiteY17" fmla="*/ 863023 h 2151854"/>
              <a:gd name="connsiteX18" fmla="*/ 406511 w 6890448"/>
              <a:gd name="connsiteY18" fmla="*/ 883377 h 2151854"/>
              <a:gd name="connsiteX19" fmla="*/ 371481 w 6890448"/>
              <a:gd name="connsiteY19" fmla="*/ 901288 h 2151854"/>
              <a:gd name="connsiteX20" fmla="*/ 338079 w 6890448"/>
              <a:gd name="connsiteY20" fmla="*/ 920015 h 2151854"/>
              <a:gd name="connsiteX21" fmla="*/ 303049 w 6890448"/>
              <a:gd name="connsiteY21" fmla="*/ 936298 h 2151854"/>
              <a:gd name="connsiteX22" fmla="*/ 266392 w 6890448"/>
              <a:gd name="connsiteY22" fmla="*/ 952581 h 2151854"/>
              <a:gd name="connsiteX23" fmla="*/ 227288 w 6890448"/>
              <a:gd name="connsiteY23" fmla="*/ 968866 h 2151854"/>
              <a:gd name="connsiteX24" fmla="*/ 185741 w 6890448"/>
              <a:gd name="connsiteY24" fmla="*/ 985962 h 2151854"/>
              <a:gd name="connsiteX25" fmla="*/ 142563 w 6890448"/>
              <a:gd name="connsiteY25" fmla="*/ 1002245 h 2151854"/>
              <a:gd name="connsiteX26" fmla="*/ 96944 w 6890448"/>
              <a:gd name="connsiteY26" fmla="*/ 1017714 h 2151854"/>
              <a:gd name="connsiteX27" fmla="*/ 48879 w 6890448"/>
              <a:gd name="connsiteY27" fmla="*/ 1033183 h 2151854"/>
              <a:gd name="connsiteX28" fmla="*/ 0 w 6890448"/>
              <a:gd name="connsiteY28" fmla="*/ 1049466 h 2151854"/>
              <a:gd name="connsiteX29" fmla="*/ 0 w 6890448"/>
              <a:gd name="connsiteY29" fmla="*/ 566663 h 2151854"/>
              <a:gd name="connsiteX30" fmla="*/ 36660 w 6890448"/>
              <a:gd name="connsiteY30" fmla="*/ 555264 h 2151854"/>
              <a:gd name="connsiteX31" fmla="*/ 73320 w 6890448"/>
              <a:gd name="connsiteY31" fmla="*/ 542239 h 2151854"/>
              <a:gd name="connsiteX32" fmla="*/ 107534 w 6890448"/>
              <a:gd name="connsiteY32" fmla="*/ 529212 h 2151854"/>
              <a:gd name="connsiteX33" fmla="*/ 141751 w 6890448"/>
              <a:gd name="connsiteY33" fmla="*/ 517000 h 2151854"/>
              <a:gd name="connsiteX34" fmla="*/ 173521 w 6890448"/>
              <a:gd name="connsiteY34" fmla="*/ 503157 h 2151854"/>
              <a:gd name="connsiteX35" fmla="*/ 206107 w 6890448"/>
              <a:gd name="connsiteY35" fmla="*/ 489316 h 2151854"/>
              <a:gd name="connsiteX36" fmla="*/ 237064 w 6890448"/>
              <a:gd name="connsiteY36" fmla="*/ 475477 h 2151854"/>
              <a:gd name="connsiteX37" fmla="*/ 266392 w 6890448"/>
              <a:gd name="connsiteY37" fmla="*/ 460822 h 2151854"/>
              <a:gd name="connsiteX38" fmla="*/ 294904 w 6890448"/>
              <a:gd name="connsiteY38" fmla="*/ 446167 h 2151854"/>
              <a:gd name="connsiteX39" fmla="*/ 322600 w 6890448"/>
              <a:gd name="connsiteY39" fmla="*/ 431510 h 2151854"/>
              <a:gd name="connsiteX40" fmla="*/ 348671 w 6890448"/>
              <a:gd name="connsiteY40" fmla="*/ 416041 h 2151854"/>
              <a:gd name="connsiteX41" fmla="*/ 374739 w 6890448"/>
              <a:gd name="connsiteY41" fmla="*/ 400572 h 2151854"/>
              <a:gd name="connsiteX42" fmla="*/ 399177 w 6890448"/>
              <a:gd name="connsiteY42" fmla="*/ 385103 h 2151854"/>
              <a:gd name="connsiteX43" fmla="*/ 421990 w 6890448"/>
              <a:gd name="connsiteY43" fmla="*/ 368005 h 2151854"/>
              <a:gd name="connsiteX44" fmla="*/ 444799 w 6890448"/>
              <a:gd name="connsiteY44" fmla="*/ 351722 h 2151854"/>
              <a:gd name="connsiteX45" fmla="*/ 465981 w 6890448"/>
              <a:gd name="connsiteY45" fmla="*/ 335439 h 2151854"/>
              <a:gd name="connsiteX46" fmla="*/ 486346 w 6890448"/>
              <a:gd name="connsiteY46" fmla="*/ 317526 h 2151854"/>
              <a:gd name="connsiteX47" fmla="*/ 506713 w 6890448"/>
              <a:gd name="connsiteY47" fmla="*/ 300429 h 2151854"/>
              <a:gd name="connsiteX48" fmla="*/ 525450 w 6890448"/>
              <a:gd name="connsiteY48" fmla="*/ 282518 h 2151854"/>
              <a:gd name="connsiteX49" fmla="*/ 544186 w 6890448"/>
              <a:gd name="connsiteY49" fmla="*/ 262978 h 2151854"/>
              <a:gd name="connsiteX50" fmla="*/ 562109 w 6890448"/>
              <a:gd name="connsiteY50" fmla="*/ 243437 h 2151854"/>
              <a:gd name="connsiteX51" fmla="*/ 580846 w 6890448"/>
              <a:gd name="connsiteY51" fmla="*/ 224710 h 2151854"/>
              <a:gd name="connsiteX52" fmla="*/ 597139 w 6890448"/>
              <a:gd name="connsiteY52" fmla="*/ 204356 h 2151854"/>
              <a:gd name="connsiteX53" fmla="*/ 613432 w 6890448"/>
              <a:gd name="connsiteY53" fmla="*/ 183189 h 2151854"/>
              <a:gd name="connsiteX54" fmla="*/ 630539 w 6890448"/>
              <a:gd name="connsiteY54" fmla="*/ 162021 h 2151854"/>
              <a:gd name="connsiteX55" fmla="*/ 645202 w 6890448"/>
              <a:gd name="connsiteY55" fmla="*/ 140038 h 2151854"/>
              <a:gd name="connsiteX56" fmla="*/ 660681 w 6890448"/>
              <a:gd name="connsiteY56" fmla="*/ 118054 h 2151854"/>
              <a:gd name="connsiteX57" fmla="*/ 674530 w 6890448"/>
              <a:gd name="connsiteY57" fmla="*/ 95259 h 2151854"/>
              <a:gd name="connsiteX58" fmla="*/ 687565 w 6890448"/>
              <a:gd name="connsiteY58" fmla="*/ 72461 h 2151854"/>
              <a:gd name="connsiteX59" fmla="*/ 701413 w 6890448"/>
              <a:gd name="connsiteY59" fmla="*/ 48850 h 2151854"/>
              <a:gd name="connsiteX60" fmla="*/ 713634 w 6890448"/>
              <a:gd name="connsiteY60" fmla="*/ 24426 h 215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890448" h="2151854">
                <a:moveTo>
                  <a:pt x="725853" y="0"/>
                </a:moveTo>
                <a:lnTo>
                  <a:pt x="968537" y="0"/>
                </a:lnTo>
                <a:lnTo>
                  <a:pt x="1212198" y="0"/>
                </a:lnTo>
                <a:lnTo>
                  <a:pt x="6783667" y="0"/>
                </a:lnTo>
                <a:lnTo>
                  <a:pt x="6890448" y="0"/>
                </a:lnTo>
                <a:lnTo>
                  <a:pt x="6890448" y="1164307"/>
                </a:lnTo>
                <a:lnTo>
                  <a:pt x="6847820" y="1190204"/>
                </a:lnTo>
                <a:cubicBezTo>
                  <a:pt x="6577502" y="1372827"/>
                  <a:pt x="6399776" y="1682095"/>
                  <a:pt x="6399776" y="2032873"/>
                </a:cubicBezTo>
                <a:lnTo>
                  <a:pt x="6411771" y="2151854"/>
                </a:lnTo>
                <a:lnTo>
                  <a:pt x="1212198" y="2151854"/>
                </a:lnTo>
                <a:lnTo>
                  <a:pt x="968537" y="2151854"/>
                </a:lnTo>
                <a:lnTo>
                  <a:pt x="617506" y="2151854"/>
                </a:lnTo>
                <a:lnTo>
                  <a:pt x="617506" y="741711"/>
                </a:lnTo>
                <a:lnTo>
                  <a:pt x="581658" y="768577"/>
                </a:lnTo>
                <a:lnTo>
                  <a:pt x="545816" y="793817"/>
                </a:lnTo>
                <a:lnTo>
                  <a:pt x="509972" y="818242"/>
                </a:lnTo>
                <a:lnTo>
                  <a:pt x="474943" y="841038"/>
                </a:lnTo>
                <a:lnTo>
                  <a:pt x="440725" y="863023"/>
                </a:lnTo>
                <a:lnTo>
                  <a:pt x="406511" y="883377"/>
                </a:lnTo>
                <a:lnTo>
                  <a:pt x="371481" y="901288"/>
                </a:lnTo>
                <a:lnTo>
                  <a:pt x="338079" y="920015"/>
                </a:lnTo>
                <a:lnTo>
                  <a:pt x="303049" y="936298"/>
                </a:lnTo>
                <a:lnTo>
                  <a:pt x="266392" y="952581"/>
                </a:lnTo>
                <a:lnTo>
                  <a:pt x="227288" y="968866"/>
                </a:lnTo>
                <a:lnTo>
                  <a:pt x="185741" y="985962"/>
                </a:lnTo>
                <a:lnTo>
                  <a:pt x="142563" y="1002245"/>
                </a:lnTo>
                <a:lnTo>
                  <a:pt x="96944" y="1017714"/>
                </a:lnTo>
                <a:lnTo>
                  <a:pt x="48879" y="1033183"/>
                </a:lnTo>
                <a:lnTo>
                  <a:pt x="0" y="1049466"/>
                </a:lnTo>
                <a:lnTo>
                  <a:pt x="0" y="566663"/>
                </a:lnTo>
                <a:lnTo>
                  <a:pt x="36660" y="555264"/>
                </a:lnTo>
                <a:lnTo>
                  <a:pt x="73320" y="542239"/>
                </a:lnTo>
                <a:lnTo>
                  <a:pt x="107534" y="529212"/>
                </a:lnTo>
                <a:lnTo>
                  <a:pt x="141751" y="517000"/>
                </a:lnTo>
                <a:lnTo>
                  <a:pt x="173521" y="503157"/>
                </a:lnTo>
                <a:lnTo>
                  <a:pt x="206107" y="489316"/>
                </a:lnTo>
                <a:lnTo>
                  <a:pt x="237064" y="475477"/>
                </a:lnTo>
                <a:lnTo>
                  <a:pt x="266392" y="460822"/>
                </a:lnTo>
                <a:lnTo>
                  <a:pt x="294904" y="446167"/>
                </a:lnTo>
                <a:lnTo>
                  <a:pt x="322600" y="431510"/>
                </a:lnTo>
                <a:lnTo>
                  <a:pt x="348671" y="416041"/>
                </a:lnTo>
                <a:lnTo>
                  <a:pt x="374739" y="400572"/>
                </a:lnTo>
                <a:lnTo>
                  <a:pt x="399177" y="385103"/>
                </a:lnTo>
                <a:lnTo>
                  <a:pt x="421990" y="368005"/>
                </a:lnTo>
                <a:lnTo>
                  <a:pt x="444799" y="351722"/>
                </a:lnTo>
                <a:lnTo>
                  <a:pt x="465981" y="335439"/>
                </a:lnTo>
                <a:lnTo>
                  <a:pt x="486346" y="317526"/>
                </a:lnTo>
                <a:lnTo>
                  <a:pt x="506713" y="300429"/>
                </a:lnTo>
                <a:lnTo>
                  <a:pt x="525450" y="282518"/>
                </a:lnTo>
                <a:lnTo>
                  <a:pt x="544186" y="262978"/>
                </a:lnTo>
                <a:lnTo>
                  <a:pt x="562109" y="243437"/>
                </a:lnTo>
                <a:lnTo>
                  <a:pt x="580846" y="224710"/>
                </a:lnTo>
                <a:lnTo>
                  <a:pt x="597139" y="204356"/>
                </a:lnTo>
                <a:lnTo>
                  <a:pt x="613432" y="183189"/>
                </a:lnTo>
                <a:lnTo>
                  <a:pt x="630539" y="162021"/>
                </a:lnTo>
                <a:lnTo>
                  <a:pt x="645202" y="140038"/>
                </a:lnTo>
                <a:lnTo>
                  <a:pt x="660681" y="118054"/>
                </a:lnTo>
                <a:lnTo>
                  <a:pt x="674530" y="95259"/>
                </a:lnTo>
                <a:lnTo>
                  <a:pt x="687565" y="72461"/>
                </a:lnTo>
                <a:lnTo>
                  <a:pt x="701413" y="48850"/>
                </a:lnTo>
                <a:lnTo>
                  <a:pt x="713634" y="2442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90000">
                <a:schemeClr val="accent1"/>
              </a:gs>
            </a:gsLst>
            <a:lin ang="10800000" scaled="1"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zh-CN" altLang="en-US" sz="3200"/>
          </a:p>
        </p:txBody>
      </p:sp>
      <p:sp>
        <p:nvSpPr>
          <p:cNvPr id="43" name="TextBox 42"/>
          <p:cNvSpPr txBox="1"/>
          <p:nvPr/>
        </p:nvSpPr>
        <p:spPr>
          <a:xfrm>
            <a:off x="2234623" y="2781671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年度工作汇报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15428" y="3654150"/>
            <a:ext cx="267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i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Annual summary report</a:t>
            </a:r>
            <a:endParaRPr lang="zh-CN" altLang="en-US" sz="1800" i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2876" y="1276228"/>
            <a:ext cx="5185750" cy="432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0378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>
        <p:fad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mph" presetSubtype="0" repeatCount="2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" fill="hold"/>
                                        <p:tgtEl>
                                          <p:spTgt spid="26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5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3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5528722" y="3037066"/>
            <a:ext cx="1117010" cy="3198456"/>
          </a:xfrm>
          <a:custGeom>
            <a:avLst/>
            <a:gdLst>
              <a:gd name="T0" fmla="*/ 227 w 337"/>
              <a:gd name="T1" fmla="*/ 326 h 964"/>
              <a:gd name="T2" fmla="*/ 337 w 337"/>
              <a:gd name="T3" fmla="*/ 168 h 964"/>
              <a:gd name="T4" fmla="*/ 169 w 337"/>
              <a:gd name="T5" fmla="*/ 0 h 964"/>
              <a:gd name="T6" fmla="*/ 0 w 337"/>
              <a:gd name="T7" fmla="*/ 168 h 964"/>
              <a:gd name="T8" fmla="*/ 110 w 337"/>
              <a:gd name="T9" fmla="*/ 326 h 964"/>
              <a:gd name="T10" fmla="*/ 30 w 337"/>
              <a:gd name="T11" fmla="*/ 451 h 964"/>
              <a:gd name="T12" fmla="*/ 35 w 337"/>
              <a:gd name="T13" fmla="*/ 488 h 964"/>
              <a:gd name="T14" fmla="*/ 35 w 337"/>
              <a:gd name="T15" fmla="*/ 489 h 964"/>
              <a:gd name="T16" fmla="*/ 36 w 337"/>
              <a:gd name="T17" fmla="*/ 489 h 964"/>
              <a:gd name="T18" fmla="*/ 168 w 337"/>
              <a:gd name="T19" fmla="*/ 964 h 964"/>
              <a:gd name="T20" fmla="*/ 301 w 337"/>
              <a:gd name="T21" fmla="*/ 489 h 964"/>
              <a:gd name="T22" fmla="*/ 302 w 337"/>
              <a:gd name="T23" fmla="*/ 489 h 964"/>
              <a:gd name="T24" fmla="*/ 302 w 337"/>
              <a:gd name="T25" fmla="*/ 488 h 964"/>
              <a:gd name="T26" fmla="*/ 302 w 337"/>
              <a:gd name="T27" fmla="*/ 488 h 964"/>
              <a:gd name="T28" fmla="*/ 307 w 337"/>
              <a:gd name="T29" fmla="*/ 451 h 964"/>
              <a:gd name="T30" fmla="*/ 227 w 337"/>
              <a:gd name="T31" fmla="*/ 326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7" h="964">
                <a:moveTo>
                  <a:pt x="227" y="326"/>
                </a:moveTo>
                <a:cubicBezTo>
                  <a:pt x="291" y="302"/>
                  <a:pt x="337" y="240"/>
                  <a:pt x="337" y="168"/>
                </a:cubicBezTo>
                <a:cubicBezTo>
                  <a:pt x="337" y="75"/>
                  <a:pt x="261" y="0"/>
                  <a:pt x="169" y="0"/>
                </a:cubicBezTo>
                <a:cubicBezTo>
                  <a:pt x="76" y="0"/>
                  <a:pt x="0" y="75"/>
                  <a:pt x="0" y="168"/>
                </a:cubicBezTo>
                <a:cubicBezTo>
                  <a:pt x="0" y="240"/>
                  <a:pt x="46" y="302"/>
                  <a:pt x="110" y="326"/>
                </a:cubicBezTo>
                <a:cubicBezTo>
                  <a:pt x="63" y="348"/>
                  <a:pt x="30" y="396"/>
                  <a:pt x="30" y="451"/>
                </a:cubicBezTo>
                <a:cubicBezTo>
                  <a:pt x="30" y="464"/>
                  <a:pt x="32" y="476"/>
                  <a:pt x="35" y="488"/>
                </a:cubicBezTo>
                <a:cubicBezTo>
                  <a:pt x="35" y="489"/>
                  <a:pt x="35" y="489"/>
                  <a:pt x="35" y="489"/>
                </a:cubicBezTo>
                <a:cubicBezTo>
                  <a:pt x="36" y="489"/>
                  <a:pt x="36" y="489"/>
                  <a:pt x="36" y="489"/>
                </a:cubicBezTo>
                <a:cubicBezTo>
                  <a:pt x="168" y="964"/>
                  <a:pt x="168" y="964"/>
                  <a:pt x="168" y="964"/>
                </a:cubicBezTo>
                <a:cubicBezTo>
                  <a:pt x="301" y="489"/>
                  <a:pt x="301" y="489"/>
                  <a:pt x="301" y="489"/>
                </a:cubicBezTo>
                <a:cubicBezTo>
                  <a:pt x="302" y="489"/>
                  <a:pt x="302" y="489"/>
                  <a:pt x="302" y="489"/>
                </a:cubicBezTo>
                <a:cubicBezTo>
                  <a:pt x="302" y="488"/>
                  <a:pt x="302" y="488"/>
                  <a:pt x="302" y="488"/>
                </a:cubicBezTo>
                <a:cubicBezTo>
                  <a:pt x="302" y="488"/>
                  <a:pt x="302" y="488"/>
                  <a:pt x="302" y="488"/>
                </a:cubicBezTo>
                <a:cubicBezTo>
                  <a:pt x="305" y="476"/>
                  <a:pt x="307" y="464"/>
                  <a:pt x="307" y="451"/>
                </a:cubicBezTo>
                <a:cubicBezTo>
                  <a:pt x="307" y="396"/>
                  <a:pt x="274" y="348"/>
                  <a:pt x="227" y="3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6088627" y="3594171"/>
            <a:ext cx="2159833" cy="2641351"/>
          </a:xfrm>
          <a:custGeom>
            <a:avLst/>
            <a:gdLst>
              <a:gd name="T0" fmla="*/ 484 w 652"/>
              <a:gd name="T1" fmla="*/ 0 h 796"/>
              <a:gd name="T2" fmla="*/ 316 w 652"/>
              <a:gd name="T3" fmla="*/ 168 h 796"/>
              <a:gd name="T4" fmla="*/ 340 w 652"/>
              <a:gd name="T5" fmla="*/ 254 h 796"/>
              <a:gd name="T6" fmla="*/ 201 w 652"/>
              <a:gd name="T7" fmla="*/ 305 h 796"/>
              <a:gd name="T8" fmla="*/ 183 w 652"/>
              <a:gd name="T9" fmla="*/ 337 h 796"/>
              <a:gd name="T10" fmla="*/ 183 w 652"/>
              <a:gd name="T11" fmla="*/ 338 h 796"/>
              <a:gd name="T12" fmla="*/ 183 w 652"/>
              <a:gd name="T13" fmla="*/ 339 h 796"/>
              <a:gd name="T14" fmla="*/ 0 w 652"/>
              <a:gd name="T15" fmla="*/ 796 h 796"/>
              <a:gd name="T16" fmla="*/ 393 w 652"/>
              <a:gd name="T17" fmla="*/ 501 h 796"/>
              <a:gd name="T18" fmla="*/ 393 w 652"/>
              <a:gd name="T19" fmla="*/ 501 h 796"/>
              <a:gd name="T20" fmla="*/ 394 w 652"/>
              <a:gd name="T21" fmla="*/ 500 h 796"/>
              <a:gd name="T22" fmla="*/ 420 w 652"/>
              <a:gd name="T23" fmla="*/ 474 h 796"/>
              <a:gd name="T24" fmla="*/ 435 w 652"/>
              <a:gd name="T25" fmla="*/ 329 h 796"/>
              <a:gd name="T26" fmla="*/ 484 w 652"/>
              <a:gd name="T27" fmla="*/ 336 h 796"/>
              <a:gd name="T28" fmla="*/ 652 w 652"/>
              <a:gd name="T29" fmla="*/ 168 h 796"/>
              <a:gd name="T30" fmla="*/ 484 w 652"/>
              <a:gd name="T31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52" h="796">
                <a:moveTo>
                  <a:pt x="484" y="0"/>
                </a:moveTo>
                <a:cubicBezTo>
                  <a:pt x="391" y="0"/>
                  <a:pt x="316" y="75"/>
                  <a:pt x="316" y="168"/>
                </a:cubicBezTo>
                <a:cubicBezTo>
                  <a:pt x="316" y="200"/>
                  <a:pt x="325" y="229"/>
                  <a:pt x="340" y="254"/>
                </a:cubicBezTo>
                <a:cubicBezTo>
                  <a:pt x="289" y="243"/>
                  <a:pt x="235" y="261"/>
                  <a:pt x="201" y="305"/>
                </a:cubicBezTo>
                <a:cubicBezTo>
                  <a:pt x="194" y="315"/>
                  <a:pt x="188" y="326"/>
                  <a:pt x="183" y="337"/>
                </a:cubicBezTo>
                <a:cubicBezTo>
                  <a:pt x="183" y="338"/>
                  <a:pt x="183" y="338"/>
                  <a:pt x="183" y="338"/>
                </a:cubicBezTo>
                <a:cubicBezTo>
                  <a:pt x="183" y="339"/>
                  <a:pt x="183" y="339"/>
                  <a:pt x="183" y="339"/>
                </a:cubicBezTo>
                <a:cubicBezTo>
                  <a:pt x="0" y="796"/>
                  <a:pt x="0" y="796"/>
                  <a:pt x="0" y="796"/>
                </a:cubicBezTo>
                <a:cubicBezTo>
                  <a:pt x="393" y="501"/>
                  <a:pt x="393" y="501"/>
                  <a:pt x="393" y="501"/>
                </a:cubicBezTo>
                <a:cubicBezTo>
                  <a:pt x="393" y="501"/>
                  <a:pt x="393" y="501"/>
                  <a:pt x="393" y="501"/>
                </a:cubicBezTo>
                <a:cubicBezTo>
                  <a:pt x="394" y="500"/>
                  <a:pt x="394" y="500"/>
                  <a:pt x="394" y="500"/>
                </a:cubicBezTo>
                <a:cubicBezTo>
                  <a:pt x="404" y="493"/>
                  <a:pt x="413" y="484"/>
                  <a:pt x="420" y="474"/>
                </a:cubicBezTo>
                <a:cubicBezTo>
                  <a:pt x="453" y="431"/>
                  <a:pt x="457" y="375"/>
                  <a:pt x="435" y="329"/>
                </a:cubicBezTo>
                <a:cubicBezTo>
                  <a:pt x="451" y="334"/>
                  <a:pt x="467" y="336"/>
                  <a:pt x="484" y="336"/>
                </a:cubicBezTo>
                <a:cubicBezTo>
                  <a:pt x="577" y="336"/>
                  <a:pt x="652" y="261"/>
                  <a:pt x="652" y="168"/>
                </a:cubicBezTo>
                <a:cubicBezTo>
                  <a:pt x="652" y="75"/>
                  <a:pt x="577" y="0"/>
                  <a:pt x="4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088627" y="4968737"/>
            <a:ext cx="3093474" cy="1266785"/>
          </a:xfrm>
          <a:custGeom>
            <a:avLst/>
            <a:gdLst>
              <a:gd name="T0" fmla="*/ 766 w 934"/>
              <a:gd name="T1" fmla="*/ 0 h 382"/>
              <a:gd name="T2" fmla="*/ 599 w 934"/>
              <a:gd name="T3" fmla="*/ 154 h 382"/>
              <a:gd name="T4" fmla="*/ 457 w 934"/>
              <a:gd name="T5" fmla="*/ 110 h 382"/>
              <a:gd name="T6" fmla="*/ 423 w 934"/>
              <a:gd name="T7" fmla="*/ 124 h 382"/>
              <a:gd name="T8" fmla="*/ 422 w 934"/>
              <a:gd name="T9" fmla="*/ 125 h 382"/>
              <a:gd name="T10" fmla="*/ 421 w 934"/>
              <a:gd name="T11" fmla="*/ 125 h 382"/>
              <a:gd name="T12" fmla="*/ 0 w 934"/>
              <a:gd name="T13" fmla="*/ 382 h 382"/>
              <a:gd name="T14" fmla="*/ 491 w 934"/>
              <a:gd name="T15" fmla="*/ 382 h 382"/>
              <a:gd name="T16" fmla="*/ 491 w 934"/>
              <a:gd name="T17" fmla="*/ 382 h 382"/>
              <a:gd name="T18" fmla="*/ 492 w 934"/>
              <a:gd name="T19" fmla="*/ 382 h 382"/>
              <a:gd name="T20" fmla="*/ 529 w 934"/>
              <a:gd name="T21" fmla="*/ 376 h 382"/>
              <a:gd name="T22" fmla="*/ 629 w 934"/>
              <a:gd name="T23" fmla="*/ 265 h 382"/>
              <a:gd name="T24" fmla="*/ 766 w 934"/>
              <a:gd name="T25" fmla="*/ 337 h 382"/>
              <a:gd name="T26" fmla="*/ 934 w 934"/>
              <a:gd name="T27" fmla="*/ 168 h 382"/>
              <a:gd name="T28" fmla="*/ 766 w 934"/>
              <a:gd name="T29" fmla="*/ 0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34" h="382">
                <a:moveTo>
                  <a:pt x="766" y="0"/>
                </a:moveTo>
                <a:cubicBezTo>
                  <a:pt x="679" y="0"/>
                  <a:pt x="606" y="68"/>
                  <a:pt x="599" y="154"/>
                </a:cubicBezTo>
                <a:cubicBezTo>
                  <a:pt x="566" y="114"/>
                  <a:pt x="511" y="95"/>
                  <a:pt x="457" y="110"/>
                </a:cubicBezTo>
                <a:cubicBezTo>
                  <a:pt x="445" y="113"/>
                  <a:pt x="433" y="118"/>
                  <a:pt x="423" y="124"/>
                </a:cubicBezTo>
                <a:cubicBezTo>
                  <a:pt x="422" y="125"/>
                  <a:pt x="422" y="125"/>
                  <a:pt x="422" y="125"/>
                </a:cubicBezTo>
                <a:cubicBezTo>
                  <a:pt x="421" y="125"/>
                  <a:pt x="421" y="125"/>
                  <a:pt x="421" y="125"/>
                </a:cubicBezTo>
                <a:cubicBezTo>
                  <a:pt x="0" y="382"/>
                  <a:pt x="0" y="382"/>
                  <a:pt x="0" y="382"/>
                </a:cubicBezTo>
                <a:cubicBezTo>
                  <a:pt x="491" y="382"/>
                  <a:pt x="491" y="382"/>
                  <a:pt x="491" y="382"/>
                </a:cubicBezTo>
                <a:cubicBezTo>
                  <a:pt x="491" y="382"/>
                  <a:pt x="491" y="382"/>
                  <a:pt x="491" y="382"/>
                </a:cubicBezTo>
                <a:cubicBezTo>
                  <a:pt x="492" y="382"/>
                  <a:pt x="492" y="382"/>
                  <a:pt x="492" y="382"/>
                </a:cubicBezTo>
                <a:cubicBezTo>
                  <a:pt x="504" y="381"/>
                  <a:pt x="517" y="380"/>
                  <a:pt x="529" y="376"/>
                </a:cubicBezTo>
                <a:cubicBezTo>
                  <a:pt x="582" y="361"/>
                  <a:pt x="620" y="316"/>
                  <a:pt x="629" y="265"/>
                </a:cubicBezTo>
                <a:cubicBezTo>
                  <a:pt x="659" y="308"/>
                  <a:pt x="710" y="337"/>
                  <a:pt x="766" y="337"/>
                </a:cubicBezTo>
                <a:cubicBezTo>
                  <a:pt x="859" y="337"/>
                  <a:pt x="934" y="261"/>
                  <a:pt x="934" y="168"/>
                </a:cubicBezTo>
                <a:cubicBezTo>
                  <a:pt x="934" y="75"/>
                  <a:pt x="859" y="0"/>
                  <a:pt x="7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3937193" y="3594171"/>
            <a:ext cx="2151435" cy="2641351"/>
          </a:xfrm>
          <a:custGeom>
            <a:avLst/>
            <a:gdLst>
              <a:gd name="T0" fmla="*/ 467 w 650"/>
              <a:gd name="T1" fmla="*/ 339 h 796"/>
              <a:gd name="T2" fmla="*/ 466 w 650"/>
              <a:gd name="T3" fmla="*/ 338 h 796"/>
              <a:gd name="T4" fmla="*/ 466 w 650"/>
              <a:gd name="T5" fmla="*/ 337 h 796"/>
              <a:gd name="T6" fmla="*/ 448 w 650"/>
              <a:gd name="T7" fmla="*/ 305 h 796"/>
              <a:gd name="T8" fmla="*/ 313 w 650"/>
              <a:gd name="T9" fmla="*/ 254 h 796"/>
              <a:gd name="T10" fmla="*/ 336 w 650"/>
              <a:gd name="T11" fmla="*/ 168 h 796"/>
              <a:gd name="T12" fmla="*/ 168 w 650"/>
              <a:gd name="T13" fmla="*/ 0 h 796"/>
              <a:gd name="T14" fmla="*/ 0 w 650"/>
              <a:gd name="T15" fmla="*/ 168 h 796"/>
              <a:gd name="T16" fmla="*/ 168 w 650"/>
              <a:gd name="T17" fmla="*/ 336 h 796"/>
              <a:gd name="T18" fmla="*/ 213 w 650"/>
              <a:gd name="T19" fmla="*/ 330 h 796"/>
              <a:gd name="T20" fmla="*/ 229 w 650"/>
              <a:gd name="T21" fmla="*/ 474 h 796"/>
              <a:gd name="T22" fmla="*/ 255 w 650"/>
              <a:gd name="T23" fmla="*/ 500 h 796"/>
              <a:gd name="T24" fmla="*/ 256 w 650"/>
              <a:gd name="T25" fmla="*/ 501 h 796"/>
              <a:gd name="T26" fmla="*/ 256 w 650"/>
              <a:gd name="T27" fmla="*/ 501 h 796"/>
              <a:gd name="T28" fmla="*/ 650 w 650"/>
              <a:gd name="T29" fmla="*/ 796 h 796"/>
              <a:gd name="T30" fmla="*/ 467 w 650"/>
              <a:gd name="T31" fmla="*/ 339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50" h="796">
                <a:moveTo>
                  <a:pt x="467" y="339"/>
                </a:moveTo>
                <a:cubicBezTo>
                  <a:pt x="466" y="338"/>
                  <a:pt x="466" y="338"/>
                  <a:pt x="466" y="338"/>
                </a:cubicBezTo>
                <a:cubicBezTo>
                  <a:pt x="466" y="337"/>
                  <a:pt x="466" y="337"/>
                  <a:pt x="466" y="337"/>
                </a:cubicBezTo>
                <a:cubicBezTo>
                  <a:pt x="461" y="326"/>
                  <a:pt x="455" y="315"/>
                  <a:pt x="448" y="305"/>
                </a:cubicBezTo>
                <a:cubicBezTo>
                  <a:pt x="415" y="262"/>
                  <a:pt x="362" y="244"/>
                  <a:pt x="313" y="254"/>
                </a:cubicBezTo>
                <a:cubicBezTo>
                  <a:pt x="327" y="228"/>
                  <a:pt x="336" y="199"/>
                  <a:pt x="336" y="168"/>
                </a:cubicBezTo>
                <a:cubicBezTo>
                  <a:pt x="336" y="75"/>
                  <a:pt x="261" y="0"/>
                  <a:pt x="168" y="0"/>
                </a:cubicBezTo>
                <a:cubicBezTo>
                  <a:pt x="75" y="0"/>
                  <a:pt x="0" y="75"/>
                  <a:pt x="0" y="168"/>
                </a:cubicBezTo>
                <a:cubicBezTo>
                  <a:pt x="0" y="261"/>
                  <a:pt x="75" y="336"/>
                  <a:pt x="168" y="336"/>
                </a:cubicBezTo>
                <a:cubicBezTo>
                  <a:pt x="184" y="336"/>
                  <a:pt x="199" y="334"/>
                  <a:pt x="213" y="330"/>
                </a:cubicBezTo>
                <a:cubicBezTo>
                  <a:pt x="192" y="376"/>
                  <a:pt x="196" y="431"/>
                  <a:pt x="229" y="474"/>
                </a:cubicBezTo>
                <a:cubicBezTo>
                  <a:pt x="236" y="484"/>
                  <a:pt x="245" y="493"/>
                  <a:pt x="255" y="500"/>
                </a:cubicBezTo>
                <a:cubicBezTo>
                  <a:pt x="256" y="501"/>
                  <a:pt x="256" y="501"/>
                  <a:pt x="256" y="501"/>
                </a:cubicBezTo>
                <a:cubicBezTo>
                  <a:pt x="256" y="501"/>
                  <a:pt x="256" y="501"/>
                  <a:pt x="256" y="501"/>
                </a:cubicBezTo>
                <a:cubicBezTo>
                  <a:pt x="650" y="796"/>
                  <a:pt x="650" y="796"/>
                  <a:pt x="650" y="796"/>
                </a:cubicBezTo>
                <a:lnTo>
                  <a:pt x="467" y="33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3003551" y="4968737"/>
            <a:ext cx="3085076" cy="1266785"/>
          </a:xfrm>
          <a:custGeom>
            <a:avLst/>
            <a:gdLst>
              <a:gd name="T0" fmla="*/ 510 w 932"/>
              <a:gd name="T1" fmla="*/ 125 h 382"/>
              <a:gd name="T2" fmla="*/ 509 w 932"/>
              <a:gd name="T3" fmla="*/ 125 h 382"/>
              <a:gd name="T4" fmla="*/ 508 w 932"/>
              <a:gd name="T5" fmla="*/ 124 h 382"/>
              <a:gd name="T6" fmla="*/ 474 w 932"/>
              <a:gd name="T7" fmla="*/ 110 h 382"/>
              <a:gd name="T8" fmla="*/ 335 w 932"/>
              <a:gd name="T9" fmla="*/ 151 h 382"/>
              <a:gd name="T10" fmla="*/ 168 w 932"/>
              <a:gd name="T11" fmla="*/ 0 h 382"/>
              <a:gd name="T12" fmla="*/ 0 w 932"/>
              <a:gd name="T13" fmla="*/ 168 h 382"/>
              <a:gd name="T14" fmla="*/ 168 w 932"/>
              <a:gd name="T15" fmla="*/ 337 h 382"/>
              <a:gd name="T16" fmla="*/ 303 w 932"/>
              <a:gd name="T17" fmla="*/ 268 h 382"/>
              <a:gd name="T18" fmla="*/ 402 w 932"/>
              <a:gd name="T19" fmla="*/ 376 h 382"/>
              <a:gd name="T20" fmla="*/ 439 w 932"/>
              <a:gd name="T21" fmla="*/ 382 h 382"/>
              <a:gd name="T22" fmla="*/ 440 w 932"/>
              <a:gd name="T23" fmla="*/ 382 h 382"/>
              <a:gd name="T24" fmla="*/ 440 w 932"/>
              <a:gd name="T25" fmla="*/ 382 h 382"/>
              <a:gd name="T26" fmla="*/ 932 w 932"/>
              <a:gd name="T27" fmla="*/ 382 h 382"/>
              <a:gd name="T28" fmla="*/ 510 w 932"/>
              <a:gd name="T29" fmla="*/ 125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32" h="382">
                <a:moveTo>
                  <a:pt x="510" y="125"/>
                </a:moveTo>
                <a:cubicBezTo>
                  <a:pt x="509" y="125"/>
                  <a:pt x="509" y="125"/>
                  <a:pt x="509" y="125"/>
                </a:cubicBezTo>
                <a:cubicBezTo>
                  <a:pt x="508" y="124"/>
                  <a:pt x="508" y="124"/>
                  <a:pt x="508" y="124"/>
                </a:cubicBezTo>
                <a:cubicBezTo>
                  <a:pt x="498" y="118"/>
                  <a:pt x="487" y="113"/>
                  <a:pt x="474" y="110"/>
                </a:cubicBezTo>
                <a:cubicBezTo>
                  <a:pt x="422" y="95"/>
                  <a:pt x="368" y="113"/>
                  <a:pt x="335" y="151"/>
                </a:cubicBezTo>
                <a:cubicBezTo>
                  <a:pt x="326" y="66"/>
                  <a:pt x="254" y="0"/>
                  <a:pt x="168" y="0"/>
                </a:cubicBezTo>
                <a:cubicBezTo>
                  <a:pt x="75" y="0"/>
                  <a:pt x="0" y="75"/>
                  <a:pt x="0" y="168"/>
                </a:cubicBezTo>
                <a:cubicBezTo>
                  <a:pt x="0" y="261"/>
                  <a:pt x="75" y="337"/>
                  <a:pt x="168" y="337"/>
                </a:cubicBezTo>
                <a:cubicBezTo>
                  <a:pt x="223" y="337"/>
                  <a:pt x="272" y="310"/>
                  <a:pt x="303" y="268"/>
                </a:cubicBezTo>
                <a:cubicBezTo>
                  <a:pt x="313" y="318"/>
                  <a:pt x="350" y="362"/>
                  <a:pt x="402" y="376"/>
                </a:cubicBezTo>
                <a:cubicBezTo>
                  <a:pt x="414" y="380"/>
                  <a:pt x="427" y="381"/>
                  <a:pt x="439" y="382"/>
                </a:cubicBezTo>
                <a:cubicBezTo>
                  <a:pt x="440" y="382"/>
                  <a:pt x="440" y="382"/>
                  <a:pt x="440" y="382"/>
                </a:cubicBezTo>
                <a:cubicBezTo>
                  <a:pt x="440" y="382"/>
                  <a:pt x="440" y="382"/>
                  <a:pt x="440" y="382"/>
                </a:cubicBezTo>
                <a:cubicBezTo>
                  <a:pt x="932" y="382"/>
                  <a:pt x="932" y="382"/>
                  <a:pt x="932" y="382"/>
                </a:cubicBezTo>
                <a:lnTo>
                  <a:pt x="510" y="1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262995" y="5276341"/>
            <a:ext cx="513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188898" y="3879127"/>
            <a:ext cx="5565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815779" y="3331062"/>
            <a:ext cx="567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416972" y="3871711"/>
            <a:ext cx="5565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350729" y="5247766"/>
            <a:ext cx="5693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568327" y="5236836"/>
            <a:ext cx="2319468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3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1151998" y="3415094"/>
            <a:ext cx="2700520" cy="847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4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4369131" y="2177696"/>
            <a:ext cx="3599212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8318674" y="3415094"/>
            <a:ext cx="270052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9329607" y="5236836"/>
            <a:ext cx="2319468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00471" y="4775038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M3 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一测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78260" y="2953072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M3 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200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59872" y="1689093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M3 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710645" y="2953072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M3 </a:t>
            </a:r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三测</a:t>
            </a:r>
            <a:endParaRPr lang="zh-CN" altLang="en-US" sz="20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08927" y="4775038"/>
            <a:ext cx="1317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FQ demo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年度工作汇报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38768205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5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3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50"/>
                            </p:stCondLst>
                            <p:childTnLst>
                              <p:par>
                                <p:cTn id="7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800"/>
                            </p:stCondLst>
                            <p:childTnLst>
                              <p:par>
                                <p:cTn id="8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35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09687" y="2291036"/>
            <a:ext cx="1851587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23902" y="1785926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一测</a:t>
            </a:r>
            <a:endParaRPr lang="zh-CN" altLang="en-US" sz="1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M3</a:t>
            </a:r>
            <a:r>
              <a:rPr lang="zh-CN" altLang="en-US" dirty="0" smtClean="0"/>
              <a:t>时间线</a:t>
            </a:r>
            <a:endParaRPr lang="zh-CN" altLang="en-US" dirty="0"/>
          </a:p>
        </p:txBody>
      </p:sp>
      <p:sp>
        <p:nvSpPr>
          <p:cNvPr id="3" name="泪滴形 2"/>
          <p:cNvSpPr/>
          <p:nvPr/>
        </p:nvSpPr>
        <p:spPr>
          <a:xfrm rot="18900000">
            <a:off x="1094198" y="4365703"/>
            <a:ext cx="882565" cy="882565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0" y="3767477"/>
            <a:ext cx="11928648" cy="211152"/>
          </a:xfrm>
          <a:prstGeom prst="rightArrow">
            <a:avLst>
              <a:gd name="adj1" fmla="val 50000"/>
              <a:gd name="adj2" fmla="val 6201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424362" y="3761935"/>
            <a:ext cx="222236" cy="2222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5" name="椭圆 44"/>
          <p:cNvSpPr/>
          <p:nvPr/>
        </p:nvSpPr>
        <p:spPr>
          <a:xfrm>
            <a:off x="3189299" y="3761935"/>
            <a:ext cx="222236" cy="22223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6" name="椭圆 45"/>
          <p:cNvSpPr/>
          <p:nvPr/>
        </p:nvSpPr>
        <p:spPr>
          <a:xfrm>
            <a:off x="4954236" y="3761935"/>
            <a:ext cx="222236" cy="2222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7" name="椭圆 46"/>
          <p:cNvSpPr/>
          <p:nvPr/>
        </p:nvSpPr>
        <p:spPr>
          <a:xfrm>
            <a:off x="6719173" y="3761935"/>
            <a:ext cx="222236" cy="22223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8" name="椭圆 47"/>
          <p:cNvSpPr/>
          <p:nvPr/>
        </p:nvSpPr>
        <p:spPr>
          <a:xfrm>
            <a:off x="8484110" y="3761935"/>
            <a:ext cx="222236" cy="2222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9" name="椭圆 48"/>
          <p:cNvSpPr/>
          <p:nvPr/>
        </p:nvSpPr>
        <p:spPr>
          <a:xfrm>
            <a:off x="10275210" y="3761935"/>
            <a:ext cx="222236" cy="22223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0" name="泪滴形 49"/>
          <p:cNvSpPr/>
          <p:nvPr/>
        </p:nvSpPr>
        <p:spPr>
          <a:xfrm rot="2700000" flipV="1">
            <a:off x="2859135" y="2507444"/>
            <a:ext cx="882565" cy="882565"/>
          </a:xfrm>
          <a:prstGeom prst="teardrop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泪滴形 50"/>
          <p:cNvSpPr/>
          <p:nvPr/>
        </p:nvSpPr>
        <p:spPr>
          <a:xfrm rot="18930854">
            <a:off x="4624072" y="4365704"/>
            <a:ext cx="882565" cy="882565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泪滴形 51"/>
          <p:cNvSpPr/>
          <p:nvPr/>
        </p:nvSpPr>
        <p:spPr>
          <a:xfrm rot="2700000" flipV="1">
            <a:off x="6389009" y="2507445"/>
            <a:ext cx="882565" cy="882565"/>
          </a:xfrm>
          <a:prstGeom prst="teardrop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泪滴形 52"/>
          <p:cNvSpPr/>
          <p:nvPr/>
        </p:nvSpPr>
        <p:spPr>
          <a:xfrm rot="18900000">
            <a:off x="8153946" y="4365705"/>
            <a:ext cx="882565" cy="882565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泪滴形 58"/>
          <p:cNvSpPr/>
          <p:nvPr/>
        </p:nvSpPr>
        <p:spPr>
          <a:xfrm rot="2700000" flipV="1">
            <a:off x="9945046" y="2507446"/>
            <a:ext cx="882565" cy="882565"/>
          </a:xfrm>
          <a:prstGeom prst="teardrop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TextBox 8"/>
          <p:cNvSpPr txBox="1"/>
          <p:nvPr/>
        </p:nvSpPr>
        <p:spPr>
          <a:xfrm>
            <a:off x="2379857" y="4862786"/>
            <a:ext cx="1851587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1" name="TextBox 35"/>
          <p:cNvSpPr txBox="1"/>
          <p:nvPr/>
        </p:nvSpPr>
        <p:spPr>
          <a:xfrm>
            <a:off x="2952728" y="4429132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二测</a:t>
            </a:r>
            <a:endParaRPr lang="zh-CN" altLang="en-US" sz="18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8"/>
          <p:cNvSpPr txBox="1"/>
          <p:nvPr/>
        </p:nvSpPr>
        <p:spPr>
          <a:xfrm>
            <a:off x="4150027" y="2291036"/>
            <a:ext cx="1851587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3" name="TextBox 35"/>
          <p:cNvSpPr txBox="1"/>
          <p:nvPr/>
        </p:nvSpPr>
        <p:spPr>
          <a:xfrm>
            <a:off x="4290990" y="1860148"/>
            <a:ext cx="156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国服内容准备</a:t>
            </a:r>
            <a:endParaRPr lang="zh-CN" altLang="en-US" sz="1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8"/>
          <p:cNvSpPr txBox="1"/>
          <p:nvPr/>
        </p:nvSpPr>
        <p:spPr>
          <a:xfrm>
            <a:off x="5920197" y="4862786"/>
            <a:ext cx="1851587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5" name="TextBox 35"/>
          <p:cNvSpPr txBox="1"/>
          <p:nvPr/>
        </p:nvSpPr>
        <p:spPr>
          <a:xfrm>
            <a:off x="6524628" y="4429132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三测</a:t>
            </a:r>
            <a:endParaRPr lang="zh-CN" altLang="en-US" sz="18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8"/>
          <p:cNvSpPr txBox="1"/>
          <p:nvPr/>
        </p:nvSpPr>
        <p:spPr>
          <a:xfrm>
            <a:off x="7690367" y="2291036"/>
            <a:ext cx="1851587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7" name="TextBox 35"/>
          <p:cNvSpPr txBox="1"/>
          <p:nvPr/>
        </p:nvSpPr>
        <p:spPr>
          <a:xfrm>
            <a:off x="7831330" y="186014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添加标题文本</a:t>
            </a:r>
            <a:endParaRPr lang="zh-CN" altLang="en-US" sz="1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8"/>
          <p:cNvSpPr txBox="1"/>
          <p:nvPr/>
        </p:nvSpPr>
        <p:spPr>
          <a:xfrm>
            <a:off x="9460535" y="4862786"/>
            <a:ext cx="1851587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9" name="TextBox 35"/>
          <p:cNvSpPr txBox="1"/>
          <p:nvPr/>
        </p:nvSpPr>
        <p:spPr>
          <a:xfrm>
            <a:off x="9601498" y="44318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添加标题文本</a:t>
            </a:r>
            <a:endParaRPr lang="zh-CN" altLang="en-US" sz="18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35"/>
          <p:cNvSpPr txBox="1"/>
          <p:nvPr/>
        </p:nvSpPr>
        <p:spPr>
          <a:xfrm>
            <a:off x="1237962" y="464144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一月</a:t>
            </a:r>
          </a:p>
        </p:txBody>
      </p:sp>
      <p:sp>
        <p:nvSpPr>
          <p:cNvPr id="72" name="TextBox 35"/>
          <p:cNvSpPr txBox="1"/>
          <p:nvPr/>
        </p:nvSpPr>
        <p:spPr>
          <a:xfrm>
            <a:off x="8278841" y="4641448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五月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Box 35"/>
          <p:cNvSpPr txBox="1"/>
          <p:nvPr/>
        </p:nvSpPr>
        <p:spPr>
          <a:xfrm>
            <a:off x="2990561" y="2766928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Box 35"/>
          <p:cNvSpPr txBox="1"/>
          <p:nvPr/>
        </p:nvSpPr>
        <p:spPr>
          <a:xfrm>
            <a:off x="6533861" y="2766928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八月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Box 35"/>
          <p:cNvSpPr txBox="1"/>
          <p:nvPr/>
        </p:nvSpPr>
        <p:spPr>
          <a:xfrm>
            <a:off x="10077161" y="2766928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六月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738678" y="4643446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252011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  <p:bldP spid="3" grpId="0" animBg="1"/>
      <p:bldP spid="4" grpId="0" animBg="1"/>
      <p:bldP spid="30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9" grpId="0" animBg="1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2" grpId="0"/>
      <p:bldP spid="80" grpId="0"/>
      <p:bldP spid="81" grpId="0"/>
      <p:bldP spid="82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13212" y="1727499"/>
            <a:ext cx="6193666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" name="矩形 2"/>
          <p:cNvSpPr/>
          <p:nvPr/>
        </p:nvSpPr>
        <p:spPr>
          <a:xfrm>
            <a:off x="5013212" y="3219919"/>
            <a:ext cx="6193666" cy="14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" name="矩形 3"/>
          <p:cNvSpPr/>
          <p:nvPr/>
        </p:nvSpPr>
        <p:spPr>
          <a:xfrm>
            <a:off x="5013212" y="4712339"/>
            <a:ext cx="6193666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椭圆 13"/>
          <p:cNvSpPr/>
          <p:nvPr/>
        </p:nvSpPr>
        <p:spPr>
          <a:xfrm>
            <a:off x="5416650" y="2145924"/>
            <a:ext cx="603150" cy="60315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2"/>
                </a:solidFill>
                <a:latin typeface="Impact" panose="020B0806030902050204" pitchFamily="34" charset="0"/>
              </a:rPr>
              <a:t>01</a:t>
            </a:r>
            <a:endParaRPr lang="zh-CN" altLang="en-US" sz="2000" dirty="0">
              <a:solidFill>
                <a:schemeClr val="bg2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38326" y="2142800"/>
            <a:ext cx="4019809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dirty="0"/>
              <a:t>单击输入您的文字内容，语言精练、言简意赅，尽量简化所要书写的文案</a:t>
            </a:r>
            <a:endParaRPr lang="en-US" altLang="zh-CN" sz="1400" dirty="0"/>
          </a:p>
        </p:txBody>
      </p:sp>
      <p:sp>
        <p:nvSpPr>
          <p:cNvPr id="19" name="椭圆 18"/>
          <p:cNvSpPr/>
          <p:nvPr/>
        </p:nvSpPr>
        <p:spPr>
          <a:xfrm>
            <a:off x="5416650" y="3631172"/>
            <a:ext cx="603150" cy="60315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2"/>
                </a:solidFill>
                <a:latin typeface="Impact" panose="020B0806030902050204" pitchFamily="34" charset="0"/>
              </a:rPr>
              <a:t>02</a:t>
            </a:r>
            <a:endParaRPr lang="zh-CN" altLang="en-US" sz="2000" dirty="0">
              <a:solidFill>
                <a:schemeClr val="tx2"/>
              </a:solidFill>
              <a:latin typeface="Impact" panose="020B080603090205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38326" y="3638275"/>
            <a:ext cx="4019809" cy="588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单击输入您的文字内容，语言精练、言简意赅，尽量简化所要书写的文案</a:t>
            </a:r>
            <a:endParaRPr lang="en-US" altLang="zh-CN" dirty="0"/>
          </a:p>
        </p:txBody>
      </p:sp>
      <p:sp>
        <p:nvSpPr>
          <p:cNvPr id="24" name="椭圆 23"/>
          <p:cNvSpPr/>
          <p:nvPr/>
        </p:nvSpPr>
        <p:spPr>
          <a:xfrm>
            <a:off x="5416650" y="5130764"/>
            <a:ext cx="603150" cy="60315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2"/>
                </a:solidFill>
                <a:latin typeface="Impact" panose="020B0806030902050204" pitchFamily="34" charset="0"/>
              </a:rPr>
              <a:t>03</a:t>
            </a:r>
            <a:endParaRPr lang="zh-CN" altLang="en-US" sz="2000" dirty="0">
              <a:solidFill>
                <a:schemeClr val="bg2"/>
              </a:solidFill>
              <a:latin typeface="Impact" panose="020B080603090205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38326" y="5137867"/>
            <a:ext cx="4019809" cy="588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单击输入您的文字内容，语言精练、言简意赅，尽量简化所要书写的文案</a:t>
            </a:r>
            <a:endParaRPr lang="en-US" altLang="zh-CN" dirty="0"/>
          </a:p>
        </p:txBody>
      </p:sp>
      <p:sp>
        <p:nvSpPr>
          <p:cNvPr id="27" name="TextBox 26"/>
          <p:cNvSpPr txBox="1"/>
          <p:nvPr/>
        </p:nvSpPr>
        <p:spPr>
          <a:xfrm>
            <a:off x="1968410" y="224744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点击输入标题文本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527678" y="2263036"/>
            <a:ext cx="368926" cy="368926"/>
            <a:chOff x="1028415" y="2189340"/>
            <a:chExt cx="216024" cy="216024"/>
          </a:xfrm>
        </p:grpSpPr>
        <p:sp>
          <p:nvSpPr>
            <p:cNvPr id="28" name="椭圆 27"/>
            <p:cNvSpPr/>
            <p:nvPr/>
          </p:nvSpPr>
          <p:spPr>
            <a:xfrm>
              <a:off x="1028415" y="2189340"/>
              <a:ext cx="216024" cy="21602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1088007" y="2254490"/>
              <a:ext cx="139698" cy="857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968410" y="3732692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点击输入标题文本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527678" y="3748284"/>
            <a:ext cx="368926" cy="368926"/>
            <a:chOff x="1028415" y="2189340"/>
            <a:chExt cx="216024" cy="216024"/>
          </a:xfrm>
        </p:grpSpPr>
        <p:sp>
          <p:nvSpPr>
            <p:cNvPr id="34" name="椭圆 33"/>
            <p:cNvSpPr/>
            <p:nvPr/>
          </p:nvSpPr>
          <p:spPr>
            <a:xfrm>
              <a:off x="1028415" y="2189340"/>
              <a:ext cx="216024" cy="21602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35" name="等腰三角形 34"/>
            <p:cNvSpPr/>
            <p:nvPr/>
          </p:nvSpPr>
          <p:spPr>
            <a:xfrm rot="5400000">
              <a:off x="1088007" y="2254490"/>
              <a:ext cx="139698" cy="857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968410" y="523228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点击输入标题文本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1527678" y="5247876"/>
            <a:ext cx="368926" cy="368926"/>
            <a:chOff x="1028415" y="2189340"/>
            <a:chExt cx="216024" cy="216024"/>
          </a:xfrm>
        </p:grpSpPr>
        <p:sp>
          <p:nvSpPr>
            <p:cNvPr id="38" name="椭圆 37"/>
            <p:cNvSpPr/>
            <p:nvPr/>
          </p:nvSpPr>
          <p:spPr>
            <a:xfrm>
              <a:off x="1028415" y="2189340"/>
              <a:ext cx="216024" cy="21602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39" name="等腰三角形 38"/>
            <p:cNvSpPr/>
            <p:nvPr/>
          </p:nvSpPr>
          <p:spPr>
            <a:xfrm rot="5400000">
              <a:off x="1088007" y="2254490"/>
              <a:ext cx="139698" cy="857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年度工作汇报</a:t>
            </a:r>
          </a:p>
        </p:txBody>
      </p:sp>
    </p:spTree>
    <p:extLst>
      <p:ext uri="{BB962C8B-B14F-4D97-AF65-F5344CB8AC3E}">
        <p14:creationId xmlns:p14="http://schemas.microsoft.com/office/powerpoint/2010/main" xmlns="" val="472755784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80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00"/>
                            </p:stCondLst>
                            <p:childTnLst>
                              <p:par>
                                <p:cTn id="9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4" grpId="0" animBg="1"/>
      <p:bldP spid="15" grpId="0"/>
      <p:bldP spid="19" grpId="0" animBg="1"/>
      <p:bldP spid="20" grpId="0"/>
      <p:bldP spid="24" grpId="0" animBg="1"/>
      <p:bldP spid="25" grpId="0"/>
      <p:bldP spid="27" grpId="0"/>
      <p:bldP spid="32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6096000" y="1972173"/>
            <a:ext cx="4841706" cy="551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85078" y="3078990"/>
            <a:ext cx="4552627" cy="551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86155" y="4170746"/>
            <a:ext cx="4251550" cy="551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39078" y="5237445"/>
            <a:ext cx="3998627" cy="551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3855306" y="2276872"/>
            <a:ext cx="1906864" cy="0"/>
          </a:xfrm>
          <a:prstGeom prst="line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459256" y="3348291"/>
            <a:ext cx="1592294" cy="0"/>
          </a:xfrm>
          <a:prstGeom prst="line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5033626" y="4311096"/>
            <a:ext cx="1278274" cy="0"/>
          </a:xfrm>
          <a:prstGeom prst="line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5678155" y="5292965"/>
            <a:ext cx="8877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年度工作汇报</a:t>
            </a: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2694555" y="1493283"/>
            <a:ext cx="1160751" cy="1255713"/>
          </a:xfrm>
          <a:custGeom>
            <a:avLst/>
            <a:gdLst>
              <a:gd name="T0" fmla="*/ 497 w 991"/>
              <a:gd name="T1" fmla="*/ 0 h 791"/>
              <a:gd name="T2" fmla="*/ 991 w 991"/>
              <a:gd name="T3" fmla="*/ 791 h 791"/>
              <a:gd name="T4" fmla="*/ 0 w 991"/>
              <a:gd name="T5" fmla="*/ 791 h 791"/>
              <a:gd name="T6" fmla="*/ 497 w 991"/>
              <a:gd name="T7" fmla="*/ 0 h 791"/>
              <a:gd name="T8" fmla="*/ 497 w 991"/>
              <a:gd name="T9" fmla="*/ 0 h 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1" h="791">
                <a:moveTo>
                  <a:pt x="497" y="0"/>
                </a:moveTo>
                <a:lnTo>
                  <a:pt x="991" y="791"/>
                </a:lnTo>
                <a:lnTo>
                  <a:pt x="0" y="791"/>
                </a:lnTo>
                <a:lnTo>
                  <a:pt x="497" y="0"/>
                </a:lnTo>
                <a:lnTo>
                  <a:pt x="49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2137020" y="2933146"/>
            <a:ext cx="2275821" cy="796925"/>
          </a:xfrm>
          <a:custGeom>
            <a:avLst/>
            <a:gdLst>
              <a:gd name="T0" fmla="*/ 1628 w 1943"/>
              <a:gd name="T1" fmla="*/ 0 h 502"/>
              <a:gd name="T2" fmla="*/ 315 w 1943"/>
              <a:gd name="T3" fmla="*/ 0 h 502"/>
              <a:gd name="T4" fmla="*/ 313 w 1943"/>
              <a:gd name="T5" fmla="*/ 0 h 502"/>
              <a:gd name="T6" fmla="*/ 0 w 1943"/>
              <a:gd name="T7" fmla="*/ 502 h 502"/>
              <a:gd name="T8" fmla="*/ 1943 w 1943"/>
              <a:gd name="T9" fmla="*/ 502 h 502"/>
              <a:gd name="T10" fmla="*/ 1628 w 1943"/>
              <a:gd name="T11" fmla="*/ 0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43" h="502">
                <a:moveTo>
                  <a:pt x="1628" y="0"/>
                </a:moveTo>
                <a:lnTo>
                  <a:pt x="315" y="0"/>
                </a:lnTo>
                <a:lnTo>
                  <a:pt x="313" y="0"/>
                </a:lnTo>
                <a:lnTo>
                  <a:pt x="0" y="502"/>
                </a:lnTo>
                <a:lnTo>
                  <a:pt x="1943" y="502"/>
                </a:lnTo>
                <a:lnTo>
                  <a:pt x="162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1519749" y="3914221"/>
            <a:ext cx="3513877" cy="793750"/>
          </a:xfrm>
          <a:custGeom>
            <a:avLst/>
            <a:gdLst>
              <a:gd name="T0" fmla="*/ 2685 w 3000"/>
              <a:gd name="T1" fmla="*/ 0 h 500"/>
              <a:gd name="T2" fmla="*/ 2683 w 3000"/>
              <a:gd name="T3" fmla="*/ 0 h 500"/>
              <a:gd name="T4" fmla="*/ 314 w 3000"/>
              <a:gd name="T5" fmla="*/ 0 h 500"/>
              <a:gd name="T6" fmla="*/ 312 w 3000"/>
              <a:gd name="T7" fmla="*/ 0 h 500"/>
              <a:gd name="T8" fmla="*/ 0 w 3000"/>
              <a:gd name="T9" fmla="*/ 500 h 500"/>
              <a:gd name="T10" fmla="*/ 3000 w 3000"/>
              <a:gd name="T11" fmla="*/ 500 h 500"/>
              <a:gd name="T12" fmla="*/ 2685 w 3000"/>
              <a:gd name="T13" fmla="*/ 0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00" h="500">
                <a:moveTo>
                  <a:pt x="2685" y="0"/>
                </a:moveTo>
                <a:lnTo>
                  <a:pt x="2683" y="0"/>
                </a:lnTo>
                <a:lnTo>
                  <a:pt x="314" y="0"/>
                </a:lnTo>
                <a:lnTo>
                  <a:pt x="312" y="0"/>
                </a:lnTo>
                <a:lnTo>
                  <a:pt x="0" y="500"/>
                </a:lnTo>
                <a:lnTo>
                  <a:pt x="3000" y="500"/>
                </a:lnTo>
                <a:lnTo>
                  <a:pt x="26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787691" y="4892121"/>
            <a:ext cx="4974479" cy="801688"/>
          </a:xfrm>
          <a:custGeom>
            <a:avLst/>
            <a:gdLst>
              <a:gd name="T0" fmla="*/ 3933 w 4247"/>
              <a:gd name="T1" fmla="*/ 0 h 505"/>
              <a:gd name="T2" fmla="*/ 3933 w 4247"/>
              <a:gd name="T3" fmla="*/ 0 h 505"/>
              <a:gd name="T4" fmla="*/ 315 w 4247"/>
              <a:gd name="T5" fmla="*/ 0 h 505"/>
              <a:gd name="T6" fmla="*/ 0 w 4247"/>
              <a:gd name="T7" fmla="*/ 505 h 505"/>
              <a:gd name="T8" fmla="*/ 4247 w 4247"/>
              <a:gd name="T9" fmla="*/ 505 h 505"/>
              <a:gd name="T10" fmla="*/ 3933 w 4247"/>
              <a:gd name="T11" fmla="*/ 0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47" h="505">
                <a:moveTo>
                  <a:pt x="3933" y="0"/>
                </a:moveTo>
                <a:lnTo>
                  <a:pt x="3933" y="0"/>
                </a:lnTo>
                <a:lnTo>
                  <a:pt x="315" y="0"/>
                </a:lnTo>
                <a:lnTo>
                  <a:pt x="0" y="505"/>
                </a:lnTo>
                <a:lnTo>
                  <a:pt x="4247" y="505"/>
                </a:lnTo>
                <a:lnTo>
                  <a:pt x="393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2503635" y="2748996"/>
            <a:ext cx="1543763" cy="184150"/>
          </a:xfrm>
          <a:custGeom>
            <a:avLst/>
            <a:gdLst>
              <a:gd name="T0" fmla="*/ 1154 w 1318"/>
              <a:gd name="T1" fmla="*/ 0 h 116"/>
              <a:gd name="T2" fmla="*/ 163 w 1318"/>
              <a:gd name="T3" fmla="*/ 0 h 116"/>
              <a:gd name="T4" fmla="*/ 0 w 1318"/>
              <a:gd name="T5" fmla="*/ 116 h 116"/>
              <a:gd name="T6" fmla="*/ 1318 w 1318"/>
              <a:gd name="T7" fmla="*/ 116 h 116"/>
              <a:gd name="T8" fmla="*/ 1154 w 1318"/>
              <a:gd name="T9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8" h="116">
                <a:moveTo>
                  <a:pt x="1154" y="0"/>
                </a:moveTo>
                <a:lnTo>
                  <a:pt x="163" y="0"/>
                </a:lnTo>
                <a:lnTo>
                  <a:pt x="0" y="116"/>
                </a:lnTo>
                <a:lnTo>
                  <a:pt x="1318" y="116"/>
                </a:lnTo>
                <a:lnTo>
                  <a:pt x="115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1887535" y="3730071"/>
            <a:ext cx="2774792" cy="184150"/>
          </a:xfrm>
          <a:custGeom>
            <a:avLst/>
            <a:gdLst>
              <a:gd name="T0" fmla="*/ 2156 w 2369"/>
              <a:gd name="T1" fmla="*/ 0 h 116"/>
              <a:gd name="T2" fmla="*/ 213 w 2369"/>
              <a:gd name="T3" fmla="*/ 0 h 116"/>
              <a:gd name="T4" fmla="*/ 0 w 2369"/>
              <a:gd name="T5" fmla="*/ 116 h 116"/>
              <a:gd name="T6" fmla="*/ 2369 w 2369"/>
              <a:gd name="T7" fmla="*/ 116 h 116"/>
              <a:gd name="T8" fmla="*/ 2156 w 2369"/>
              <a:gd name="T9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69" h="116">
                <a:moveTo>
                  <a:pt x="2156" y="0"/>
                </a:moveTo>
                <a:lnTo>
                  <a:pt x="213" y="0"/>
                </a:lnTo>
                <a:lnTo>
                  <a:pt x="0" y="116"/>
                </a:lnTo>
                <a:lnTo>
                  <a:pt x="2369" y="116"/>
                </a:lnTo>
                <a:lnTo>
                  <a:pt x="215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1156648" y="4707971"/>
            <a:ext cx="4237736" cy="184150"/>
          </a:xfrm>
          <a:custGeom>
            <a:avLst/>
            <a:gdLst>
              <a:gd name="T0" fmla="*/ 3310 w 3618"/>
              <a:gd name="T1" fmla="*/ 0 h 116"/>
              <a:gd name="T2" fmla="*/ 310 w 3618"/>
              <a:gd name="T3" fmla="*/ 0 h 116"/>
              <a:gd name="T4" fmla="*/ 0 w 3618"/>
              <a:gd name="T5" fmla="*/ 116 h 116"/>
              <a:gd name="T6" fmla="*/ 3618 w 3618"/>
              <a:gd name="T7" fmla="*/ 116 h 116"/>
              <a:gd name="T8" fmla="*/ 3310 w 3618"/>
              <a:gd name="T9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18" h="116">
                <a:moveTo>
                  <a:pt x="3310" y="0"/>
                </a:moveTo>
                <a:lnTo>
                  <a:pt x="310" y="0"/>
                </a:lnTo>
                <a:lnTo>
                  <a:pt x="0" y="116"/>
                </a:lnTo>
                <a:lnTo>
                  <a:pt x="3618" y="116"/>
                </a:lnTo>
                <a:lnTo>
                  <a:pt x="331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6" name="Group 54"/>
          <p:cNvGrpSpPr/>
          <p:nvPr/>
        </p:nvGrpSpPr>
        <p:grpSpPr>
          <a:xfrm rot="20700000">
            <a:off x="3054184" y="3245024"/>
            <a:ext cx="441492" cy="253300"/>
            <a:chOff x="7779638" y="1072086"/>
            <a:chExt cx="436722" cy="25056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7" name="Freeform 16"/>
            <p:cNvSpPr>
              <a:spLocks/>
            </p:cNvSpPr>
            <p:nvPr/>
          </p:nvSpPr>
          <p:spPr bwMode="auto">
            <a:xfrm>
              <a:off x="7829045" y="1124140"/>
              <a:ext cx="117342" cy="146456"/>
            </a:xfrm>
            <a:custGeom>
              <a:avLst/>
              <a:gdLst>
                <a:gd name="T0" fmla="*/ 40 w 56"/>
                <a:gd name="T1" fmla="*/ 35 h 70"/>
                <a:gd name="T2" fmla="*/ 56 w 56"/>
                <a:gd name="T3" fmla="*/ 0 h 70"/>
                <a:gd name="T4" fmla="*/ 20 w 56"/>
                <a:gd name="T5" fmla="*/ 0 h 70"/>
                <a:gd name="T6" fmla="*/ 0 w 56"/>
                <a:gd name="T7" fmla="*/ 19 h 70"/>
                <a:gd name="T8" fmla="*/ 0 w 56"/>
                <a:gd name="T9" fmla="*/ 51 h 70"/>
                <a:gd name="T10" fmla="*/ 20 w 56"/>
                <a:gd name="T11" fmla="*/ 70 h 70"/>
                <a:gd name="T12" fmla="*/ 56 w 56"/>
                <a:gd name="T13" fmla="*/ 70 h 70"/>
                <a:gd name="T14" fmla="*/ 40 w 56"/>
                <a:gd name="T1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70">
                  <a:moveTo>
                    <a:pt x="40" y="35"/>
                  </a:moveTo>
                  <a:cubicBezTo>
                    <a:pt x="40" y="21"/>
                    <a:pt x="46" y="8"/>
                    <a:pt x="5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10"/>
                    <a:pt x="10" y="17"/>
                    <a:pt x="0" y="1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0" y="52"/>
                    <a:pt x="18" y="60"/>
                    <a:pt x="20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46" y="62"/>
                    <a:pt x="40" y="49"/>
                    <a:pt x="4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17"/>
            <p:cNvSpPr>
              <a:spLocks/>
            </p:cNvSpPr>
            <p:nvPr/>
          </p:nvSpPr>
          <p:spPr bwMode="auto">
            <a:xfrm>
              <a:off x="8049611" y="1124140"/>
              <a:ext cx="114695" cy="146456"/>
            </a:xfrm>
            <a:custGeom>
              <a:avLst/>
              <a:gdLst>
                <a:gd name="T0" fmla="*/ 35 w 55"/>
                <a:gd name="T1" fmla="*/ 0 h 70"/>
                <a:gd name="T2" fmla="*/ 0 w 55"/>
                <a:gd name="T3" fmla="*/ 0 h 70"/>
                <a:gd name="T4" fmla="*/ 15 w 55"/>
                <a:gd name="T5" fmla="*/ 35 h 70"/>
                <a:gd name="T6" fmla="*/ 0 w 55"/>
                <a:gd name="T7" fmla="*/ 70 h 70"/>
                <a:gd name="T8" fmla="*/ 35 w 55"/>
                <a:gd name="T9" fmla="*/ 70 h 70"/>
                <a:gd name="T10" fmla="*/ 55 w 55"/>
                <a:gd name="T11" fmla="*/ 51 h 70"/>
                <a:gd name="T12" fmla="*/ 55 w 55"/>
                <a:gd name="T13" fmla="*/ 19 h 70"/>
                <a:gd name="T14" fmla="*/ 35 w 55"/>
                <a:gd name="T1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70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8"/>
                    <a:pt x="15" y="21"/>
                    <a:pt x="15" y="35"/>
                  </a:cubicBezTo>
                  <a:cubicBezTo>
                    <a:pt x="15" y="49"/>
                    <a:pt x="9" y="62"/>
                    <a:pt x="0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7" y="60"/>
                    <a:pt x="45" y="52"/>
                    <a:pt x="55" y="51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45" y="17"/>
                    <a:pt x="37" y="1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18"/>
            <p:cNvSpPr>
              <a:spLocks noEditPoints="1"/>
            </p:cNvSpPr>
            <p:nvPr/>
          </p:nvSpPr>
          <p:spPr bwMode="auto">
            <a:xfrm>
              <a:off x="7932270" y="1124140"/>
              <a:ext cx="129693" cy="146456"/>
            </a:xfrm>
            <a:custGeom>
              <a:avLst/>
              <a:gdLst>
                <a:gd name="T0" fmla="*/ 31 w 62"/>
                <a:gd name="T1" fmla="*/ 0 h 70"/>
                <a:gd name="T2" fmla="*/ 0 w 62"/>
                <a:gd name="T3" fmla="*/ 35 h 70"/>
                <a:gd name="T4" fmla="*/ 31 w 62"/>
                <a:gd name="T5" fmla="*/ 70 h 70"/>
                <a:gd name="T6" fmla="*/ 62 w 62"/>
                <a:gd name="T7" fmla="*/ 35 h 70"/>
                <a:gd name="T8" fmla="*/ 31 w 62"/>
                <a:gd name="T9" fmla="*/ 0 h 70"/>
                <a:gd name="T10" fmla="*/ 34 w 62"/>
                <a:gd name="T11" fmla="*/ 54 h 70"/>
                <a:gd name="T12" fmla="*/ 34 w 62"/>
                <a:gd name="T13" fmla="*/ 61 h 70"/>
                <a:gd name="T14" fmla="*/ 28 w 62"/>
                <a:gd name="T15" fmla="*/ 61 h 70"/>
                <a:gd name="T16" fmla="*/ 28 w 62"/>
                <a:gd name="T17" fmla="*/ 55 h 70"/>
                <a:gd name="T18" fmla="*/ 17 w 62"/>
                <a:gd name="T19" fmla="*/ 52 h 70"/>
                <a:gd name="T20" fmla="*/ 19 w 62"/>
                <a:gd name="T21" fmla="*/ 45 h 70"/>
                <a:gd name="T22" fmla="*/ 29 w 62"/>
                <a:gd name="T23" fmla="*/ 47 h 70"/>
                <a:gd name="T24" fmla="*/ 36 w 62"/>
                <a:gd name="T25" fmla="*/ 43 h 70"/>
                <a:gd name="T26" fmla="*/ 29 w 62"/>
                <a:gd name="T27" fmla="*/ 38 h 70"/>
                <a:gd name="T28" fmla="*/ 18 w 62"/>
                <a:gd name="T29" fmla="*/ 26 h 70"/>
                <a:gd name="T30" fmla="*/ 28 w 62"/>
                <a:gd name="T31" fmla="*/ 15 h 70"/>
                <a:gd name="T32" fmla="*/ 28 w 62"/>
                <a:gd name="T33" fmla="*/ 9 h 70"/>
                <a:gd name="T34" fmla="*/ 34 w 62"/>
                <a:gd name="T35" fmla="*/ 9 h 70"/>
                <a:gd name="T36" fmla="*/ 34 w 62"/>
                <a:gd name="T37" fmla="*/ 15 h 70"/>
                <a:gd name="T38" fmla="*/ 44 w 62"/>
                <a:gd name="T39" fmla="*/ 17 h 70"/>
                <a:gd name="T40" fmla="*/ 42 w 62"/>
                <a:gd name="T41" fmla="*/ 24 h 70"/>
                <a:gd name="T42" fmla="*/ 33 w 62"/>
                <a:gd name="T43" fmla="*/ 22 h 70"/>
                <a:gd name="T44" fmla="*/ 27 w 62"/>
                <a:gd name="T45" fmla="*/ 25 h 70"/>
                <a:gd name="T46" fmla="*/ 35 w 62"/>
                <a:gd name="T47" fmla="*/ 31 h 70"/>
                <a:gd name="T48" fmla="*/ 45 w 62"/>
                <a:gd name="T49" fmla="*/ 43 h 70"/>
                <a:gd name="T50" fmla="*/ 34 w 62"/>
                <a:gd name="T51" fmla="*/ 5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70">
                  <a:moveTo>
                    <a:pt x="31" y="0"/>
                  </a:moveTo>
                  <a:cubicBezTo>
                    <a:pt x="14" y="0"/>
                    <a:pt x="0" y="15"/>
                    <a:pt x="0" y="35"/>
                  </a:cubicBezTo>
                  <a:cubicBezTo>
                    <a:pt x="0" y="54"/>
                    <a:pt x="14" y="70"/>
                    <a:pt x="31" y="70"/>
                  </a:cubicBezTo>
                  <a:cubicBezTo>
                    <a:pt x="48" y="70"/>
                    <a:pt x="62" y="54"/>
                    <a:pt x="62" y="35"/>
                  </a:cubicBezTo>
                  <a:cubicBezTo>
                    <a:pt x="62" y="15"/>
                    <a:pt x="48" y="0"/>
                    <a:pt x="31" y="0"/>
                  </a:cubicBezTo>
                  <a:close/>
                  <a:moveTo>
                    <a:pt x="34" y="54"/>
                  </a:moveTo>
                  <a:cubicBezTo>
                    <a:pt x="34" y="61"/>
                    <a:pt x="34" y="61"/>
                    <a:pt x="34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4" y="54"/>
                    <a:pt x="20" y="53"/>
                    <a:pt x="17" y="5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2" y="46"/>
                    <a:pt x="25" y="47"/>
                    <a:pt x="29" y="47"/>
                  </a:cubicBezTo>
                  <a:cubicBezTo>
                    <a:pt x="33" y="47"/>
                    <a:pt x="36" y="46"/>
                    <a:pt x="36" y="43"/>
                  </a:cubicBezTo>
                  <a:cubicBezTo>
                    <a:pt x="36" y="41"/>
                    <a:pt x="34" y="40"/>
                    <a:pt x="29" y="38"/>
                  </a:cubicBezTo>
                  <a:cubicBezTo>
                    <a:pt x="22" y="36"/>
                    <a:pt x="18" y="33"/>
                    <a:pt x="18" y="26"/>
                  </a:cubicBezTo>
                  <a:cubicBezTo>
                    <a:pt x="18" y="21"/>
                    <a:pt x="21" y="16"/>
                    <a:pt x="28" y="15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8" y="15"/>
                    <a:pt x="41" y="16"/>
                    <a:pt x="44" y="17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0" y="23"/>
                    <a:pt x="37" y="22"/>
                    <a:pt x="33" y="22"/>
                  </a:cubicBezTo>
                  <a:cubicBezTo>
                    <a:pt x="28" y="22"/>
                    <a:pt x="27" y="24"/>
                    <a:pt x="27" y="25"/>
                  </a:cubicBezTo>
                  <a:cubicBezTo>
                    <a:pt x="27" y="27"/>
                    <a:pt x="29" y="29"/>
                    <a:pt x="35" y="31"/>
                  </a:cubicBezTo>
                  <a:cubicBezTo>
                    <a:pt x="42" y="33"/>
                    <a:pt x="45" y="37"/>
                    <a:pt x="45" y="43"/>
                  </a:cubicBezTo>
                  <a:cubicBezTo>
                    <a:pt x="45" y="48"/>
                    <a:pt x="41" y="53"/>
                    <a:pt x="3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19"/>
            <p:cNvSpPr>
              <a:spLocks noEditPoints="1"/>
            </p:cNvSpPr>
            <p:nvPr/>
          </p:nvSpPr>
          <p:spPr bwMode="auto">
            <a:xfrm>
              <a:off x="7779638" y="1072086"/>
              <a:ext cx="436722" cy="250564"/>
            </a:xfrm>
            <a:custGeom>
              <a:avLst/>
              <a:gdLst>
                <a:gd name="T0" fmla="*/ 192 w 209"/>
                <a:gd name="T1" fmla="*/ 0 h 120"/>
                <a:gd name="T2" fmla="*/ 16 w 209"/>
                <a:gd name="T3" fmla="*/ 0 h 120"/>
                <a:gd name="T4" fmla="*/ 0 w 209"/>
                <a:gd name="T5" fmla="*/ 17 h 120"/>
                <a:gd name="T6" fmla="*/ 0 w 209"/>
                <a:gd name="T7" fmla="*/ 103 h 120"/>
                <a:gd name="T8" fmla="*/ 16 w 209"/>
                <a:gd name="T9" fmla="*/ 120 h 120"/>
                <a:gd name="T10" fmla="*/ 192 w 209"/>
                <a:gd name="T11" fmla="*/ 120 h 120"/>
                <a:gd name="T12" fmla="*/ 209 w 209"/>
                <a:gd name="T13" fmla="*/ 103 h 120"/>
                <a:gd name="T14" fmla="*/ 209 w 209"/>
                <a:gd name="T15" fmla="*/ 17 h 120"/>
                <a:gd name="T16" fmla="*/ 192 w 209"/>
                <a:gd name="T17" fmla="*/ 0 h 120"/>
                <a:gd name="T18" fmla="*/ 194 w 209"/>
                <a:gd name="T19" fmla="*/ 84 h 120"/>
                <a:gd name="T20" fmla="*/ 189 w 209"/>
                <a:gd name="T21" fmla="*/ 84 h 120"/>
                <a:gd name="T22" fmla="*/ 173 w 209"/>
                <a:gd name="T23" fmla="*/ 100 h 120"/>
                <a:gd name="T24" fmla="*/ 173 w 209"/>
                <a:gd name="T25" fmla="*/ 105 h 120"/>
                <a:gd name="T26" fmla="*/ 35 w 209"/>
                <a:gd name="T27" fmla="*/ 105 h 120"/>
                <a:gd name="T28" fmla="*/ 35 w 209"/>
                <a:gd name="T29" fmla="*/ 100 h 120"/>
                <a:gd name="T30" fmla="*/ 19 w 209"/>
                <a:gd name="T31" fmla="*/ 84 h 120"/>
                <a:gd name="T32" fmla="*/ 15 w 209"/>
                <a:gd name="T33" fmla="*/ 84 h 120"/>
                <a:gd name="T34" fmla="*/ 15 w 209"/>
                <a:gd name="T35" fmla="*/ 35 h 120"/>
                <a:gd name="T36" fmla="*/ 19 w 209"/>
                <a:gd name="T37" fmla="*/ 35 h 120"/>
                <a:gd name="T38" fmla="*/ 35 w 209"/>
                <a:gd name="T39" fmla="*/ 20 h 120"/>
                <a:gd name="T40" fmla="*/ 35 w 209"/>
                <a:gd name="T41" fmla="*/ 15 h 120"/>
                <a:gd name="T42" fmla="*/ 173 w 209"/>
                <a:gd name="T43" fmla="*/ 15 h 120"/>
                <a:gd name="T44" fmla="*/ 173 w 209"/>
                <a:gd name="T45" fmla="*/ 20 h 120"/>
                <a:gd name="T46" fmla="*/ 189 w 209"/>
                <a:gd name="T47" fmla="*/ 35 h 120"/>
                <a:gd name="T48" fmla="*/ 194 w 209"/>
                <a:gd name="T49" fmla="*/ 35 h 120"/>
                <a:gd name="T50" fmla="*/ 194 w 209"/>
                <a:gd name="T51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9" h="120">
                  <a:moveTo>
                    <a:pt x="19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2"/>
                    <a:pt x="7" y="120"/>
                    <a:pt x="16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201" y="120"/>
                    <a:pt x="209" y="112"/>
                    <a:pt x="209" y="103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8"/>
                    <a:pt x="201" y="0"/>
                    <a:pt x="192" y="0"/>
                  </a:cubicBezTo>
                  <a:close/>
                  <a:moveTo>
                    <a:pt x="194" y="84"/>
                  </a:moveTo>
                  <a:cubicBezTo>
                    <a:pt x="189" y="84"/>
                    <a:pt x="189" y="84"/>
                    <a:pt x="189" y="84"/>
                  </a:cubicBezTo>
                  <a:cubicBezTo>
                    <a:pt x="180" y="84"/>
                    <a:pt x="173" y="91"/>
                    <a:pt x="173" y="100"/>
                  </a:cubicBezTo>
                  <a:cubicBezTo>
                    <a:pt x="173" y="105"/>
                    <a:pt x="173" y="105"/>
                    <a:pt x="173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5" y="91"/>
                    <a:pt x="28" y="84"/>
                    <a:pt x="19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8" y="35"/>
                    <a:pt x="35" y="29"/>
                    <a:pt x="35" y="20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173" y="15"/>
                    <a:pt x="173" y="15"/>
                    <a:pt x="173" y="15"/>
                  </a:cubicBezTo>
                  <a:cubicBezTo>
                    <a:pt x="173" y="20"/>
                    <a:pt x="173" y="20"/>
                    <a:pt x="173" y="20"/>
                  </a:cubicBezTo>
                  <a:cubicBezTo>
                    <a:pt x="173" y="29"/>
                    <a:pt x="180" y="35"/>
                    <a:pt x="189" y="35"/>
                  </a:cubicBezTo>
                  <a:cubicBezTo>
                    <a:pt x="194" y="35"/>
                    <a:pt x="194" y="35"/>
                    <a:pt x="194" y="35"/>
                  </a:cubicBezTo>
                  <a:lnTo>
                    <a:pt x="194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1" name="Group 59"/>
          <p:cNvGrpSpPr/>
          <p:nvPr/>
        </p:nvGrpSpPr>
        <p:grpSpPr>
          <a:xfrm>
            <a:off x="3039162" y="4165841"/>
            <a:ext cx="471536" cy="393460"/>
            <a:chOff x="9423400" y="4965701"/>
            <a:chExt cx="728663" cy="60801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62" name="Freeform 45"/>
            <p:cNvSpPr>
              <a:spLocks/>
            </p:cNvSpPr>
            <p:nvPr/>
          </p:nvSpPr>
          <p:spPr bwMode="auto">
            <a:xfrm>
              <a:off x="9467850" y="4965701"/>
              <a:ext cx="139700" cy="146050"/>
            </a:xfrm>
            <a:custGeom>
              <a:avLst/>
              <a:gdLst>
                <a:gd name="T0" fmla="*/ 4 w 37"/>
                <a:gd name="T1" fmla="*/ 25 h 39"/>
                <a:gd name="T2" fmla="*/ 5 w 37"/>
                <a:gd name="T3" fmla="*/ 25 h 39"/>
                <a:gd name="T4" fmla="*/ 19 w 37"/>
                <a:gd name="T5" fmla="*/ 39 h 39"/>
                <a:gd name="T6" fmla="*/ 33 w 37"/>
                <a:gd name="T7" fmla="*/ 25 h 39"/>
                <a:gd name="T8" fmla="*/ 33 w 37"/>
                <a:gd name="T9" fmla="*/ 25 h 39"/>
                <a:gd name="T10" fmla="*/ 37 w 37"/>
                <a:gd name="T11" fmla="*/ 20 h 39"/>
                <a:gd name="T12" fmla="*/ 34 w 37"/>
                <a:gd name="T13" fmla="*/ 14 h 39"/>
                <a:gd name="T14" fmla="*/ 19 w 37"/>
                <a:gd name="T15" fmla="*/ 0 h 39"/>
                <a:gd name="T16" fmla="*/ 3 w 37"/>
                <a:gd name="T17" fmla="*/ 14 h 39"/>
                <a:gd name="T18" fmla="*/ 0 w 37"/>
                <a:gd name="T19" fmla="*/ 20 h 39"/>
                <a:gd name="T20" fmla="*/ 4 w 37"/>
                <a:gd name="T21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9">
                  <a:moveTo>
                    <a:pt x="4" y="25"/>
                  </a:moveTo>
                  <a:cubicBezTo>
                    <a:pt x="5" y="25"/>
                    <a:pt x="5" y="25"/>
                    <a:pt x="5" y="25"/>
                  </a:cubicBezTo>
                  <a:cubicBezTo>
                    <a:pt x="7" y="33"/>
                    <a:pt x="13" y="39"/>
                    <a:pt x="19" y="39"/>
                  </a:cubicBezTo>
                  <a:cubicBezTo>
                    <a:pt x="25" y="39"/>
                    <a:pt x="30" y="33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5" y="25"/>
                    <a:pt x="37" y="23"/>
                    <a:pt x="37" y="20"/>
                  </a:cubicBezTo>
                  <a:cubicBezTo>
                    <a:pt x="37" y="17"/>
                    <a:pt x="36" y="15"/>
                    <a:pt x="34" y="14"/>
                  </a:cubicBezTo>
                  <a:cubicBezTo>
                    <a:pt x="34" y="5"/>
                    <a:pt x="27" y="0"/>
                    <a:pt x="19" y="0"/>
                  </a:cubicBezTo>
                  <a:cubicBezTo>
                    <a:pt x="11" y="0"/>
                    <a:pt x="4" y="5"/>
                    <a:pt x="3" y="14"/>
                  </a:cubicBezTo>
                  <a:cubicBezTo>
                    <a:pt x="2" y="15"/>
                    <a:pt x="0" y="17"/>
                    <a:pt x="0" y="20"/>
                  </a:cubicBezTo>
                  <a:cubicBezTo>
                    <a:pt x="0" y="23"/>
                    <a:pt x="2" y="25"/>
                    <a:pt x="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46"/>
            <p:cNvSpPr>
              <a:spLocks/>
            </p:cNvSpPr>
            <p:nvPr/>
          </p:nvSpPr>
          <p:spPr bwMode="auto">
            <a:xfrm>
              <a:off x="9423400" y="5114926"/>
              <a:ext cx="233363" cy="450850"/>
            </a:xfrm>
            <a:custGeom>
              <a:avLst/>
              <a:gdLst>
                <a:gd name="T0" fmla="*/ 61 w 62"/>
                <a:gd name="T1" fmla="*/ 27 h 120"/>
                <a:gd name="T2" fmla="*/ 61 w 62"/>
                <a:gd name="T3" fmla="*/ 15 h 120"/>
                <a:gd name="T4" fmla="*/ 47 w 62"/>
                <a:gd name="T5" fmla="*/ 0 h 120"/>
                <a:gd name="T6" fmla="*/ 40 w 62"/>
                <a:gd name="T7" fmla="*/ 0 h 120"/>
                <a:gd name="T8" fmla="*/ 35 w 62"/>
                <a:gd name="T9" fmla="*/ 16 h 120"/>
                <a:gd name="T10" fmla="*/ 32 w 62"/>
                <a:gd name="T11" fmla="*/ 7 h 120"/>
                <a:gd name="T12" fmla="*/ 36 w 62"/>
                <a:gd name="T13" fmla="*/ 2 h 120"/>
                <a:gd name="T14" fmla="*/ 35 w 62"/>
                <a:gd name="T15" fmla="*/ 2 h 120"/>
                <a:gd name="T16" fmla="*/ 30 w 62"/>
                <a:gd name="T17" fmla="*/ 2 h 120"/>
                <a:gd name="T18" fmla="*/ 26 w 62"/>
                <a:gd name="T19" fmla="*/ 2 h 120"/>
                <a:gd name="T20" fmla="*/ 26 w 62"/>
                <a:gd name="T21" fmla="*/ 2 h 120"/>
                <a:gd name="T22" fmla="*/ 30 w 62"/>
                <a:gd name="T23" fmla="*/ 8 h 120"/>
                <a:gd name="T24" fmla="*/ 26 w 62"/>
                <a:gd name="T25" fmla="*/ 16 h 120"/>
                <a:gd name="T26" fmla="*/ 21 w 62"/>
                <a:gd name="T27" fmla="*/ 0 h 120"/>
                <a:gd name="T28" fmla="*/ 15 w 62"/>
                <a:gd name="T29" fmla="*/ 0 h 120"/>
                <a:gd name="T30" fmla="*/ 0 w 62"/>
                <a:gd name="T31" fmla="*/ 15 h 120"/>
                <a:gd name="T32" fmla="*/ 0 w 62"/>
                <a:gd name="T33" fmla="*/ 27 h 120"/>
                <a:gd name="T34" fmla="*/ 0 w 62"/>
                <a:gd name="T35" fmla="*/ 28 h 120"/>
                <a:gd name="T36" fmla="*/ 0 w 62"/>
                <a:gd name="T37" fmla="*/ 62 h 120"/>
                <a:gd name="T38" fmla="*/ 5 w 62"/>
                <a:gd name="T39" fmla="*/ 67 h 120"/>
                <a:gd name="T40" fmla="*/ 10 w 62"/>
                <a:gd name="T41" fmla="*/ 67 h 120"/>
                <a:gd name="T42" fmla="*/ 10 w 62"/>
                <a:gd name="T43" fmla="*/ 120 h 120"/>
                <a:gd name="T44" fmla="*/ 52 w 62"/>
                <a:gd name="T45" fmla="*/ 120 h 120"/>
                <a:gd name="T46" fmla="*/ 52 w 62"/>
                <a:gd name="T47" fmla="*/ 67 h 120"/>
                <a:gd name="T48" fmla="*/ 57 w 62"/>
                <a:gd name="T49" fmla="*/ 67 h 120"/>
                <a:gd name="T50" fmla="*/ 62 w 62"/>
                <a:gd name="T51" fmla="*/ 62 h 120"/>
                <a:gd name="T52" fmla="*/ 62 w 62"/>
                <a:gd name="T53" fmla="*/ 28 h 120"/>
                <a:gd name="T54" fmla="*/ 61 w 62"/>
                <a:gd name="T55" fmla="*/ 2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" h="120">
                  <a:moveTo>
                    <a:pt x="61" y="27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6"/>
                    <a:pt x="55" y="0"/>
                    <a:pt x="47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0" y="2"/>
                  </a:cubicBezTo>
                  <a:cubicBezTo>
                    <a:pt x="29" y="2"/>
                    <a:pt x="27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5"/>
                    <a:pt x="2" y="67"/>
                    <a:pt x="5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52" y="120"/>
                    <a:pt x="52" y="120"/>
                    <a:pt x="52" y="120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9" y="67"/>
                    <a:pt x="62" y="65"/>
                    <a:pt x="62" y="62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1" y="28"/>
                    <a:pt x="6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47"/>
            <p:cNvSpPr>
              <a:spLocks/>
            </p:cNvSpPr>
            <p:nvPr/>
          </p:nvSpPr>
          <p:spPr bwMode="auto">
            <a:xfrm>
              <a:off x="9686925" y="5295901"/>
              <a:ext cx="171450" cy="277813"/>
            </a:xfrm>
            <a:custGeom>
              <a:avLst/>
              <a:gdLst>
                <a:gd name="T0" fmla="*/ 46 w 46"/>
                <a:gd name="T1" fmla="*/ 67 h 74"/>
                <a:gd name="T2" fmla="*/ 39 w 46"/>
                <a:gd name="T3" fmla="*/ 74 h 74"/>
                <a:gd name="T4" fmla="*/ 7 w 46"/>
                <a:gd name="T5" fmla="*/ 74 h 74"/>
                <a:gd name="T6" fmla="*/ 0 w 46"/>
                <a:gd name="T7" fmla="*/ 67 h 74"/>
                <a:gd name="T8" fmla="*/ 0 w 46"/>
                <a:gd name="T9" fmla="*/ 7 h 74"/>
                <a:gd name="T10" fmla="*/ 7 w 46"/>
                <a:gd name="T11" fmla="*/ 0 h 74"/>
                <a:gd name="T12" fmla="*/ 39 w 46"/>
                <a:gd name="T13" fmla="*/ 0 h 74"/>
                <a:gd name="T14" fmla="*/ 46 w 46"/>
                <a:gd name="T15" fmla="*/ 7 h 74"/>
                <a:gd name="T16" fmla="*/ 46 w 46"/>
                <a:gd name="T17" fmla="*/ 6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74">
                  <a:moveTo>
                    <a:pt x="46" y="67"/>
                  </a:moveTo>
                  <a:cubicBezTo>
                    <a:pt x="46" y="71"/>
                    <a:pt x="43" y="74"/>
                    <a:pt x="39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4" y="74"/>
                    <a:pt x="0" y="71"/>
                    <a:pt x="0" y="6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4" y="0"/>
                    <a:pt x="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6" y="4"/>
                    <a:pt x="46" y="7"/>
                  </a:cubicBezTo>
                  <a:lnTo>
                    <a:pt x="46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48"/>
            <p:cNvSpPr>
              <a:spLocks/>
            </p:cNvSpPr>
            <p:nvPr/>
          </p:nvSpPr>
          <p:spPr bwMode="auto">
            <a:xfrm>
              <a:off x="9832975" y="4991101"/>
              <a:ext cx="319088" cy="582613"/>
            </a:xfrm>
            <a:custGeom>
              <a:avLst/>
              <a:gdLst>
                <a:gd name="T0" fmla="*/ 81 w 85"/>
                <a:gd name="T1" fmla="*/ 42 h 155"/>
                <a:gd name="T2" fmla="*/ 50 w 85"/>
                <a:gd name="T3" fmla="*/ 5 h 155"/>
                <a:gd name="T4" fmla="*/ 35 w 85"/>
                <a:gd name="T5" fmla="*/ 5 h 155"/>
                <a:gd name="T6" fmla="*/ 4 w 85"/>
                <a:gd name="T7" fmla="*/ 42 h 155"/>
                <a:gd name="T8" fmla="*/ 8 w 85"/>
                <a:gd name="T9" fmla="*/ 51 h 155"/>
                <a:gd name="T10" fmla="*/ 19 w 85"/>
                <a:gd name="T11" fmla="*/ 51 h 155"/>
                <a:gd name="T12" fmla="*/ 19 w 85"/>
                <a:gd name="T13" fmla="*/ 148 h 155"/>
                <a:gd name="T14" fmla="*/ 26 w 85"/>
                <a:gd name="T15" fmla="*/ 155 h 155"/>
                <a:gd name="T16" fmla="*/ 58 w 85"/>
                <a:gd name="T17" fmla="*/ 155 h 155"/>
                <a:gd name="T18" fmla="*/ 65 w 85"/>
                <a:gd name="T19" fmla="*/ 148 h 155"/>
                <a:gd name="T20" fmla="*/ 65 w 85"/>
                <a:gd name="T21" fmla="*/ 51 h 155"/>
                <a:gd name="T22" fmla="*/ 76 w 85"/>
                <a:gd name="T23" fmla="*/ 51 h 155"/>
                <a:gd name="T24" fmla="*/ 81 w 85"/>
                <a:gd name="T25" fmla="*/ 4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55">
                  <a:moveTo>
                    <a:pt x="81" y="42"/>
                  </a:moveTo>
                  <a:cubicBezTo>
                    <a:pt x="50" y="5"/>
                    <a:pt x="50" y="5"/>
                    <a:pt x="50" y="5"/>
                  </a:cubicBezTo>
                  <a:cubicBezTo>
                    <a:pt x="46" y="0"/>
                    <a:pt x="39" y="0"/>
                    <a:pt x="35" y="5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47"/>
                    <a:pt x="2" y="51"/>
                    <a:pt x="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148"/>
                    <a:pt x="19" y="148"/>
                    <a:pt x="19" y="148"/>
                  </a:cubicBezTo>
                  <a:cubicBezTo>
                    <a:pt x="19" y="152"/>
                    <a:pt x="22" y="155"/>
                    <a:pt x="26" y="155"/>
                  </a:cubicBezTo>
                  <a:cubicBezTo>
                    <a:pt x="58" y="155"/>
                    <a:pt x="58" y="155"/>
                    <a:pt x="58" y="155"/>
                  </a:cubicBezTo>
                  <a:cubicBezTo>
                    <a:pt x="62" y="155"/>
                    <a:pt x="65" y="152"/>
                    <a:pt x="65" y="148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83" y="51"/>
                    <a:pt x="85" y="47"/>
                    <a:pt x="8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6" name="Group 64"/>
          <p:cNvGrpSpPr/>
          <p:nvPr/>
        </p:nvGrpSpPr>
        <p:grpSpPr>
          <a:xfrm>
            <a:off x="2989130" y="4991883"/>
            <a:ext cx="571600" cy="547872"/>
            <a:chOff x="5151438" y="2524125"/>
            <a:chExt cx="1262063" cy="1209676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5545138" y="2524125"/>
              <a:ext cx="482600" cy="457200"/>
            </a:xfrm>
            <a:custGeom>
              <a:avLst/>
              <a:gdLst>
                <a:gd name="T0" fmla="*/ 100 w 192"/>
                <a:gd name="T1" fmla="*/ 150 h 182"/>
                <a:gd name="T2" fmla="*/ 93 w 192"/>
                <a:gd name="T3" fmla="*/ 150 h 182"/>
                <a:gd name="T4" fmla="*/ 40 w 192"/>
                <a:gd name="T5" fmla="*/ 181 h 182"/>
                <a:gd name="T6" fmla="*/ 37 w 192"/>
                <a:gd name="T7" fmla="*/ 179 h 182"/>
                <a:gd name="T8" fmla="*/ 51 w 192"/>
                <a:gd name="T9" fmla="*/ 119 h 182"/>
                <a:gd name="T10" fmla="*/ 48 w 192"/>
                <a:gd name="T11" fmla="*/ 113 h 182"/>
                <a:gd name="T12" fmla="*/ 2 w 192"/>
                <a:gd name="T13" fmla="*/ 72 h 182"/>
                <a:gd name="T14" fmla="*/ 3 w 192"/>
                <a:gd name="T15" fmla="*/ 69 h 182"/>
                <a:gd name="T16" fmla="*/ 64 w 192"/>
                <a:gd name="T17" fmla="*/ 63 h 182"/>
                <a:gd name="T18" fmla="*/ 70 w 192"/>
                <a:gd name="T19" fmla="*/ 59 h 182"/>
                <a:gd name="T20" fmla="*/ 95 w 192"/>
                <a:gd name="T21" fmla="*/ 2 h 182"/>
                <a:gd name="T22" fmla="*/ 98 w 192"/>
                <a:gd name="T23" fmla="*/ 2 h 182"/>
                <a:gd name="T24" fmla="*/ 122 w 192"/>
                <a:gd name="T25" fmla="*/ 59 h 182"/>
                <a:gd name="T26" fmla="*/ 128 w 192"/>
                <a:gd name="T27" fmla="*/ 63 h 182"/>
                <a:gd name="T28" fmla="*/ 189 w 192"/>
                <a:gd name="T29" fmla="*/ 69 h 182"/>
                <a:gd name="T30" fmla="*/ 190 w 192"/>
                <a:gd name="T31" fmla="*/ 72 h 182"/>
                <a:gd name="T32" fmla="*/ 144 w 192"/>
                <a:gd name="T33" fmla="*/ 113 h 182"/>
                <a:gd name="T34" fmla="*/ 142 w 192"/>
                <a:gd name="T35" fmla="*/ 119 h 182"/>
                <a:gd name="T36" fmla="*/ 155 w 192"/>
                <a:gd name="T37" fmla="*/ 179 h 182"/>
                <a:gd name="T38" fmla="*/ 153 w 192"/>
                <a:gd name="T39" fmla="*/ 181 h 182"/>
                <a:gd name="T40" fmla="*/ 100 w 192"/>
                <a:gd name="T41" fmla="*/ 15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82">
                  <a:moveTo>
                    <a:pt x="100" y="150"/>
                  </a:moveTo>
                  <a:cubicBezTo>
                    <a:pt x="98" y="149"/>
                    <a:pt x="95" y="149"/>
                    <a:pt x="93" y="150"/>
                  </a:cubicBezTo>
                  <a:cubicBezTo>
                    <a:pt x="40" y="181"/>
                    <a:pt x="40" y="181"/>
                    <a:pt x="40" y="181"/>
                  </a:cubicBezTo>
                  <a:cubicBezTo>
                    <a:pt x="38" y="182"/>
                    <a:pt x="37" y="182"/>
                    <a:pt x="37" y="17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7"/>
                    <a:pt x="50" y="114"/>
                    <a:pt x="48" y="11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0" y="70"/>
                    <a:pt x="1" y="69"/>
                    <a:pt x="3" y="69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7" y="63"/>
                    <a:pt x="69" y="61"/>
                    <a:pt x="70" y="59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0"/>
                    <a:pt x="97" y="0"/>
                    <a:pt x="98" y="2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61"/>
                    <a:pt x="126" y="63"/>
                    <a:pt x="128" y="63"/>
                  </a:cubicBezTo>
                  <a:cubicBezTo>
                    <a:pt x="189" y="69"/>
                    <a:pt x="189" y="69"/>
                    <a:pt x="189" y="69"/>
                  </a:cubicBezTo>
                  <a:cubicBezTo>
                    <a:pt x="192" y="69"/>
                    <a:pt x="192" y="70"/>
                    <a:pt x="190" y="72"/>
                  </a:cubicBezTo>
                  <a:cubicBezTo>
                    <a:pt x="144" y="113"/>
                    <a:pt x="144" y="113"/>
                    <a:pt x="144" y="113"/>
                  </a:cubicBezTo>
                  <a:cubicBezTo>
                    <a:pt x="142" y="114"/>
                    <a:pt x="141" y="117"/>
                    <a:pt x="142" y="11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82"/>
                    <a:pt x="155" y="182"/>
                    <a:pt x="153" y="181"/>
                  </a:cubicBezTo>
                  <a:lnTo>
                    <a:pt x="100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5932488" y="2805113"/>
              <a:ext cx="481013" cy="457200"/>
            </a:xfrm>
            <a:custGeom>
              <a:avLst/>
              <a:gdLst>
                <a:gd name="T0" fmla="*/ 100 w 192"/>
                <a:gd name="T1" fmla="*/ 150 h 182"/>
                <a:gd name="T2" fmla="*/ 93 w 192"/>
                <a:gd name="T3" fmla="*/ 150 h 182"/>
                <a:gd name="T4" fmla="*/ 40 w 192"/>
                <a:gd name="T5" fmla="*/ 181 h 182"/>
                <a:gd name="T6" fmla="*/ 37 w 192"/>
                <a:gd name="T7" fmla="*/ 179 h 182"/>
                <a:gd name="T8" fmla="*/ 51 w 192"/>
                <a:gd name="T9" fmla="*/ 119 h 182"/>
                <a:gd name="T10" fmla="*/ 48 w 192"/>
                <a:gd name="T11" fmla="*/ 112 h 182"/>
                <a:gd name="T12" fmla="*/ 2 w 192"/>
                <a:gd name="T13" fmla="*/ 72 h 182"/>
                <a:gd name="T14" fmla="*/ 3 w 192"/>
                <a:gd name="T15" fmla="*/ 69 h 182"/>
                <a:gd name="T16" fmla="*/ 65 w 192"/>
                <a:gd name="T17" fmla="*/ 63 h 182"/>
                <a:gd name="T18" fmla="*/ 70 w 192"/>
                <a:gd name="T19" fmla="*/ 59 h 182"/>
                <a:gd name="T20" fmla="*/ 95 w 192"/>
                <a:gd name="T21" fmla="*/ 2 h 182"/>
                <a:gd name="T22" fmla="*/ 98 w 192"/>
                <a:gd name="T23" fmla="*/ 2 h 182"/>
                <a:gd name="T24" fmla="*/ 122 w 192"/>
                <a:gd name="T25" fmla="*/ 59 h 182"/>
                <a:gd name="T26" fmla="*/ 128 w 192"/>
                <a:gd name="T27" fmla="*/ 63 h 182"/>
                <a:gd name="T28" fmla="*/ 189 w 192"/>
                <a:gd name="T29" fmla="*/ 69 h 182"/>
                <a:gd name="T30" fmla="*/ 190 w 192"/>
                <a:gd name="T31" fmla="*/ 72 h 182"/>
                <a:gd name="T32" fmla="*/ 144 w 192"/>
                <a:gd name="T33" fmla="*/ 112 h 182"/>
                <a:gd name="T34" fmla="*/ 142 w 192"/>
                <a:gd name="T35" fmla="*/ 119 h 182"/>
                <a:gd name="T36" fmla="*/ 155 w 192"/>
                <a:gd name="T37" fmla="*/ 179 h 182"/>
                <a:gd name="T38" fmla="*/ 153 w 192"/>
                <a:gd name="T39" fmla="*/ 181 h 182"/>
                <a:gd name="T40" fmla="*/ 100 w 192"/>
                <a:gd name="T41" fmla="*/ 15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82">
                  <a:moveTo>
                    <a:pt x="100" y="150"/>
                  </a:moveTo>
                  <a:cubicBezTo>
                    <a:pt x="98" y="148"/>
                    <a:pt x="95" y="148"/>
                    <a:pt x="93" y="150"/>
                  </a:cubicBezTo>
                  <a:cubicBezTo>
                    <a:pt x="40" y="181"/>
                    <a:pt x="40" y="181"/>
                    <a:pt x="40" y="181"/>
                  </a:cubicBezTo>
                  <a:cubicBezTo>
                    <a:pt x="38" y="182"/>
                    <a:pt x="37" y="181"/>
                    <a:pt x="37" y="17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7"/>
                    <a:pt x="50" y="114"/>
                    <a:pt x="48" y="11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0" y="70"/>
                    <a:pt x="1" y="69"/>
                    <a:pt x="3" y="69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67" y="63"/>
                    <a:pt x="69" y="61"/>
                    <a:pt x="70" y="59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6" y="0"/>
                    <a:pt x="97" y="0"/>
                    <a:pt x="98" y="2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61"/>
                    <a:pt x="126" y="63"/>
                    <a:pt x="128" y="63"/>
                  </a:cubicBezTo>
                  <a:cubicBezTo>
                    <a:pt x="189" y="69"/>
                    <a:pt x="189" y="69"/>
                    <a:pt x="189" y="69"/>
                  </a:cubicBezTo>
                  <a:cubicBezTo>
                    <a:pt x="192" y="69"/>
                    <a:pt x="192" y="70"/>
                    <a:pt x="190" y="7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2" y="114"/>
                    <a:pt x="141" y="117"/>
                    <a:pt x="142" y="11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81"/>
                    <a:pt x="155" y="182"/>
                    <a:pt x="153" y="181"/>
                  </a:cubicBezTo>
                  <a:lnTo>
                    <a:pt x="100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13"/>
            <p:cNvSpPr>
              <a:spLocks/>
            </p:cNvSpPr>
            <p:nvPr/>
          </p:nvSpPr>
          <p:spPr bwMode="auto">
            <a:xfrm>
              <a:off x="5151438" y="2805113"/>
              <a:ext cx="481013" cy="457200"/>
            </a:xfrm>
            <a:custGeom>
              <a:avLst/>
              <a:gdLst>
                <a:gd name="T0" fmla="*/ 100 w 192"/>
                <a:gd name="T1" fmla="*/ 150 h 182"/>
                <a:gd name="T2" fmla="*/ 93 w 192"/>
                <a:gd name="T3" fmla="*/ 150 h 182"/>
                <a:gd name="T4" fmla="*/ 40 w 192"/>
                <a:gd name="T5" fmla="*/ 181 h 182"/>
                <a:gd name="T6" fmla="*/ 37 w 192"/>
                <a:gd name="T7" fmla="*/ 179 h 182"/>
                <a:gd name="T8" fmla="*/ 51 w 192"/>
                <a:gd name="T9" fmla="*/ 119 h 182"/>
                <a:gd name="T10" fmla="*/ 48 w 192"/>
                <a:gd name="T11" fmla="*/ 112 h 182"/>
                <a:gd name="T12" fmla="*/ 2 w 192"/>
                <a:gd name="T13" fmla="*/ 72 h 182"/>
                <a:gd name="T14" fmla="*/ 3 w 192"/>
                <a:gd name="T15" fmla="*/ 69 h 182"/>
                <a:gd name="T16" fmla="*/ 64 w 192"/>
                <a:gd name="T17" fmla="*/ 63 h 182"/>
                <a:gd name="T18" fmla="*/ 70 w 192"/>
                <a:gd name="T19" fmla="*/ 59 h 182"/>
                <a:gd name="T20" fmla="*/ 95 w 192"/>
                <a:gd name="T21" fmla="*/ 2 h 182"/>
                <a:gd name="T22" fmla="*/ 98 w 192"/>
                <a:gd name="T23" fmla="*/ 2 h 182"/>
                <a:gd name="T24" fmla="*/ 122 w 192"/>
                <a:gd name="T25" fmla="*/ 59 h 182"/>
                <a:gd name="T26" fmla="*/ 128 w 192"/>
                <a:gd name="T27" fmla="*/ 63 h 182"/>
                <a:gd name="T28" fmla="*/ 189 w 192"/>
                <a:gd name="T29" fmla="*/ 69 h 182"/>
                <a:gd name="T30" fmla="*/ 190 w 192"/>
                <a:gd name="T31" fmla="*/ 72 h 182"/>
                <a:gd name="T32" fmla="*/ 144 w 192"/>
                <a:gd name="T33" fmla="*/ 112 h 182"/>
                <a:gd name="T34" fmla="*/ 142 w 192"/>
                <a:gd name="T35" fmla="*/ 119 h 182"/>
                <a:gd name="T36" fmla="*/ 155 w 192"/>
                <a:gd name="T37" fmla="*/ 179 h 182"/>
                <a:gd name="T38" fmla="*/ 153 w 192"/>
                <a:gd name="T39" fmla="*/ 181 h 182"/>
                <a:gd name="T40" fmla="*/ 100 w 192"/>
                <a:gd name="T41" fmla="*/ 15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82">
                  <a:moveTo>
                    <a:pt x="100" y="150"/>
                  </a:moveTo>
                  <a:cubicBezTo>
                    <a:pt x="98" y="148"/>
                    <a:pt x="95" y="148"/>
                    <a:pt x="93" y="150"/>
                  </a:cubicBezTo>
                  <a:cubicBezTo>
                    <a:pt x="40" y="181"/>
                    <a:pt x="40" y="181"/>
                    <a:pt x="40" y="181"/>
                  </a:cubicBezTo>
                  <a:cubicBezTo>
                    <a:pt x="38" y="182"/>
                    <a:pt x="36" y="181"/>
                    <a:pt x="37" y="17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7"/>
                    <a:pt x="50" y="114"/>
                    <a:pt x="48" y="11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0" y="70"/>
                    <a:pt x="1" y="69"/>
                    <a:pt x="3" y="69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7" y="63"/>
                    <a:pt x="69" y="61"/>
                    <a:pt x="70" y="59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0"/>
                    <a:pt x="97" y="0"/>
                    <a:pt x="98" y="2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61"/>
                    <a:pt x="126" y="63"/>
                    <a:pt x="128" y="63"/>
                  </a:cubicBezTo>
                  <a:cubicBezTo>
                    <a:pt x="189" y="69"/>
                    <a:pt x="189" y="69"/>
                    <a:pt x="189" y="69"/>
                  </a:cubicBezTo>
                  <a:cubicBezTo>
                    <a:pt x="192" y="69"/>
                    <a:pt x="192" y="70"/>
                    <a:pt x="190" y="7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2" y="114"/>
                    <a:pt x="141" y="117"/>
                    <a:pt x="142" y="11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81"/>
                    <a:pt x="155" y="182"/>
                    <a:pt x="153" y="181"/>
                  </a:cubicBezTo>
                  <a:lnTo>
                    <a:pt x="100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5788026" y="3275013"/>
              <a:ext cx="482600" cy="458788"/>
            </a:xfrm>
            <a:custGeom>
              <a:avLst/>
              <a:gdLst>
                <a:gd name="T0" fmla="*/ 99 w 192"/>
                <a:gd name="T1" fmla="*/ 150 h 183"/>
                <a:gd name="T2" fmla="*/ 92 w 192"/>
                <a:gd name="T3" fmla="*/ 150 h 183"/>
                <a:gd name="T4" fmla="*/ 39 w 192"/>
                <a:gd name="T5" fmla="*/ 181 h 183"/>
                <a:gd name="T6" fmla="*/ 37 w 192"/>
                <a:gd name="T7" fmla="*/ 179 h 183"/>
                <a:gd name="T8" fmla="*/ 50 w 192"/>
                <a:gd name="T9" fmla="*/ 119 h 183"/>
                <a:gd name="T10" fmla="*/ 48 w 192"/>
                <a:gd name="T11" fmla="*/ 113 h 183"/>
                <a:gd name="T12" fmla="*/ 2 w 192"/>
                <a:gd name="T13" fmla="*/ 72 h 183"/>
                <a:gd name="T14" fmla="*/ 3 w 192"/>
                <a:gd name="T15" fmla="*/ 69 h 183"/>
                <a:gd name="T16" fmla="*/ 64 w 192"/>
                <a:gd name="T17" fmla="*/ 63 h 183"/>
                <a:gd name="T18" fmla="*/ 70 w 192"/>
                <a:gd name="T19" fmla="*/ 59 h 183"/>
                <a:gd name="T20" fmla="*/ 94 w 192"/>
                <a:gd name="T21" fmla="*/ 2 h 183"/>
                <a:gd name="T22" fmla="*/ 97 w 192"/>
                <a:gd name="T23" fmla="*/ 2 h 183"/>
                <a:gd name="T24" fmla="*/ 122 w 192"/>
                <a:gd name="T25" fmla="*/ 59 h 183"/>
                <a:gd name="T26" fmla="*/ 128 w 192"/>
                <a:gd name="T27" fmla="*/ 63 h 183"/>
                <a:gd name="T28" fmla="*/ 189 w 192"/>
                <a:gd name="T29" fmla="*/ 69 h 183"/>
                <a:gd name="T30" fmla="*/ 190 w 192"/>
                <a:gd name="T31" fmla="*/ 72 h 183"/>
                <a:gd name="T32" fmla="*/ 144 w 192"/>
                <a:gd name="T33" fmla="*/ 113 h 183"/>
                <a:gd name="T34" fmla="*/ 141 w 192"/>
                <a:gd name="T35" fmla="*/ 119 h 183"/>
                <a:gd name="T36" fmla="*/ 155 w 192"/>
                <a:gd name="T37" fmla="*/ 179 h 183"/>
                <a:gd name="T38" fmla="*/ 152 w 192"/>
                <a:gd name="T39" fmla="*/ 181 h 183"/>
                <a:gd name="T40" fmla="*/ 99 w 192"/>
                <a:gd name="T41" fmla="*/ 15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83">
                  <a:moveTo>
                    <a:pt x="99" y="150"/>
                  </a:moveTo>
                  <a:cubicBezTo>
                    <a:pt x="97" y="149"/>
                    <a:pt x="94" y="149"/>
                    <a:pt x="92" y="150"/>
                  </a:cubicBezTo>
                  <a:cubicBezTo>
                    <a:pt x="39" y="181"/>
                    <a:pt x="39" y="181"/>
                    <a:pt x="39" y="181"/>
                  </a:cubicBezTo>
                  <a:cubicBezTo>
                    <a:pt x="37" y="183"/>
                    <a:pt x="36" y="182"/>
                    <a:pt x="37" y="179"/>
                  </a:cubicBezTo>
                  <a:cubicBezTo>
                    <a:pt x="50" y="119"/>
                    <a:pt x="50" y="119"/>
                    <a:pt x="50" y="119"/>
                  </a:cubicBezTo>
                  <a:cubicBezTo>
                    <a:pt x="51" y="117"/>
                    <a:pt x="50" y="114"/>
                    <a:pt x="48" y="11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0" y="70"/>
                    <a:pt x="0" y="69"/>
                    <a:pt x="3" y="69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6" y="63"/>
                    <a:pt x="69" y="61"/>
                    <a:pt x="70" y="59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5" y="0"/>
                    <a:pt x="97" y="0"/>
                    <a:pt x="97" y="2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61"/>
                    <a:pt x="125" y="63"/>
                    <a:pt x="128" y="63"/>
                  </a:cubicBezTo>
                  <a:cubicBezTo>
                    <a:pt x="189" y="69"/>
                    <a:pt x="189" y="69"/>
                    <a:pt x="189" y="69"/>
                  </a:cubicBezTo>
                  <a:cubicBezTo>
                    <a:pt x="191" y="69"/>
                    <a:pt x="192" y="70"/>
                    <a:pt x="190" y="72"/>
                  </a:cubicBezTo>
                  <a:cubicBezTo>
                    <a:pt x="144" y="113"/>
                    <a:pt x="144" y="113"/>
                    <a:pt x="144" y="113"/>
                  </a:cubicBezTo>
                  <a:cubicBezTo>
                    <a:pt x="142" y="114"/>
                    <a:pt x="141" y="117"/>
                    <a:pt x="141" y="11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82"/>
                    <a:pt x="154" y="183"/>
                    <a:pt x="152" y="181"/>
                  </a:cubicBezTo>
                  <a:lnTo>
                    <a:pt x="99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5303838" y="3275013"/>
              <a:ext cx="479425" cy="458788"/>
            </a:xfrm>
            <a:custGeom>
              <a:avLst/>
              <a:gdLst>
                <a:gd name="T0" fmla="*/ 99 w 191"/>
                <a:gd name="T1" fmla="*/ 150 h 183"/>
                <a:gd name="T2" fmla="*/ 92 w 191"/>
                <a:gd name="T3" fmla="*/ 150 h 183"/>
                <a:gd name="T4" fmla="*/ 39 w 191"/>
                <a:gd name="T5" fmla="*/ 181 h 183"/>
                <a:gd name="T6" fmla="*/ 36 w 191"/>
                <a:gd name="T7" fmla="*/ 179 h 183"/>
                <a:gd name="T8" fmla="*/ 50 w 191"/>
                <a:gd name="T9" fmla="*/ 119 h 183"/>
                <a:gd name="T10" fmla="*/ 48 w 191"/>
                <a:gd name="T11" fmla="*/ 113 h 183"/>
                <a:gd name="T12" fmla="*/ 1 w 191"/>
                <a:gd name="T13" fmla="*/ 72 h 183"/>
                <a:gd name="T14" fmla="*/ 2 w 191"/>
                <a:gd name="T15" fmla="*/ 69 h 183"/>
                <a:gd name="T16" fmla="*/ 64 w 191"/>
                <a:gd name="T17" fmla="*/ 63 h 183"/>
                <a:gd name="T18" fmla="*/ 70 w 191"/>
                <a:gd name="T19" fmla="*/ 59 h 183"/>
                <a:gd name="T20" fmla="*/ 94 w 191"/>
                <a:gd name="T21" fmla="*/ 2 h 183"/>
                <a:gd name="T22" fmla="*/ 97 w 191"/>
                <a:gd name="T23" fmla="*/ 2 h 183"/>
                <a:gd name="T24" fmla="*/ 122 w 191"/>
                <a:gd name="T25" fmla="*/ 59 h 183"/>
                <a:gd name="T26" fmla="*/ 127 w 191"/>
                <a:gd name="T27" fmla="*/ 63 h 183"/>
                <a:gd name="T28" fmla="*/ 189 w 191"/>
                <a:gd name="T29" fmla="*/ 69 h 183"/>
                <a:gd name="T30" fmla="*/ 190 w 191"/>
                <a:gd name="T31" fmla="*/ 72 h 183"/>
                <a:gd name="T32" fmla="*/ 143 w 191"/>
                <a:gd name="T33" fmla="*/ 113 h 183"/>
                <a:gd name="T34" fmla="*/ 141 w 191"/>
                <a:gd name="T35" fmla="*/ 119 h 183"/>
                <a:gd name="T36" fmla="*/ 155 w 191"/>
                <a:gd name="T37" fmla="*/ 179 h 183"/>
                <a:gd name="T38" fmla="*/ 152 w 191"/>
                <a:gd name="T39" fmla="*/ 181 h 183"/>
                <a:gd name="T40" fmla="*/ 99 w 191"/>
                <a:gd name="T41" fmla="*/ 15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83">
                  <a:moveTo>
                    <a:pt x="99" y="150"/>
                  </a:moveTo>
                  <a:cubicBezTo>
                    <a:pt x="97" y="149"/>
                    <a:pt x="94" y="149"/>
                    <a:pt x="92" y="150"/>
                  </a:cubicBezTo>
                  <a:cubicBezTo>
                    <a:pt x="39" y="181"/>
                    <a:pt x="39" y="181"/>
                    <a:pt x="39" y="181"/>
                  </a:cubicBezTo>
                  <a:cubicBezTo>
                    <a:pt x="37" y="183"/>
                    <a:pt x="36" y="182"/>
                    <a:pt x="36" y="179"/>
                  </a:cubicBezTo>
                  <a:cubicBezTo>
                    <a:pt x="50" y="119"/>
                    <a:pt x="50" y="119"/>
                    <a:pt x="50" y="119"/>
                  </a:cubicBezTo>
                  <a:cubicBezTo>
                    <a:pt x="50" y="117"/>
                    <a:pt x="49" y="114"/>
                    <a:pt x="48" y="113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0"/>
                    <a:pt x="0" y="69"/>
                    <a:pt x="2" y="69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6" y="63"/>
                    <a:pt x="69" y="61"/>
                    <a:pt x="70" y="59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5" y="0"/>
                    <a:pt x="96" y="0"/>
                    <a:pt x="97" y="2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61"/>
                    <a:pt x="125" y="63"/>
                    <a:pt x="127" y="63"/>
                  </a:cubicBezTo>
                  <a:cubicBezTo>
                    <a:pt x="189" y="69"/>
                    <a:pt x="189" y="69"/>
                    <a:pt x="189" y="69"/>
                  </a:cubicBezTo>
                  <a:cubicBezTo>
                    <a:pt x="191" y="69"/>
                    <a:pt x="191" y="70"/>
                    <a:pt x="190" y="7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2" y="114"/>
                    <a:pt x="141" y="117"/>
                    <a:pt x="141" y="11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82"/>
                    <a:pt x="154" y="183"/>
                    <a:pt x="152" y="181"/>
                  </a:cubicBezTo>
                  <a:lnTo>
                    <a:pt x="99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2" name="Freeform 84"/>
          <p:cNvSpPr>
            <a:spLocks noEditPoints="1"/>
          </p:cNvSpPr>
          <p:nvPr/>
        </p:nvSpPr>
        <p:spPr bwMode="auto">
          <a:xfrm>
            <a:off x="3101901" y="2299102"/>
            <a:ext cx="346058" cy="355198"/>
          </a:xfrm>
          <a:custGeom>
            <a:avLst/>
            <a:gdLst>
              <a:gd name="T0" fmla="*/ 72 w 112"/>
              <a:gd name="T1" fmla="*/ 43 h 115"/>
              <a:gd name="T2" fmla="*/ 89 w 112"/>
              <a:gd name="T3" fmla="*/ 83 h 115"/>
              <a:gd name="T4" fmla="*/ 23 w 112"/>
              <a:gd name="T5" fmla="*/ 92 h 115"/>
              <a:gd name="T6" fmla="*/ 32 w 112"/>
              <a:gd name="T7" fmla="*/ 26 h 115"/>
              <a:gd name="T8" fmla="*/ 72 w 112"/>
              <a:gd name="T9" fmla="*/ 43 h 115"/>
              <a:gd name="T10" fmla="*/ 66 w 112"/>
              <a:gd name="T11" fmla="*/ 48 h 115"/>
              <a:gd name="T12" fmla="*/ 38 w 112"/>
              <a:gd name="T13" fmla="*/ 33 h 115"/>
              <a:gd name="T14" fmla="*/ 53 w 112"/>
              <a:gd name="T15" fmla="*/ 62 h 115"/>
              <a:gd name="T16" fmla="*/ 82 w 112"/>
              <a:gd name="T17" fmla="*/ 77 h 115"/>
              <a:gd name="T18" fmla="*/ 66 w 112"/>
              <a:gd name="T19" fmla="*/ 48 h 115"/>
              <a:gd name="T20" fmla="*/ 62 w 112"/>
              <a:gd name="T21" fmla="*/ 14 h 115"/>
              <a:gd name="T22" fmla="*/ 67 w 112"/>
              <a:gd name="T23" fmla="*/ 4 h 115"/>
              <a:gd name="T24" fmla="*/ 75 w 112"/>
              <a:gd name="T25" fmla="*/ 2 h 115"/>
              <a:gd name="T26" fmla="*/ 77 w 112"/>
              <a:gd name="T27" fmla="*/ 9 h 115"/>
              <a:gd name="T28" fmla="*/ 71 w 112"/>
              <a:gd name="T29" fmla="*/ 19 h 115"/>
              <a:gd name="T30" fmla="*/ 66 w 112"/>
              <a:gd name="T31" fmla="*/ 22 h 115"/>
              <a:gd name="T32" fmla="*/ 64 w 112"/>
              <a:gd name="T33" fmla="*/ 21 h 115"/>
              <a:gd name="T34" fmla="*/ 62 w 112"/>
              <a:gd name="T35" fmla="*/ 14 h 115"/>
              <a:gd name="T36" fmla="*/ 79 w 112"/>
              <a:gd name="T37" fmla="*/ 33 h 115"/>
              <a:gd name="T38" fmla="*/ 79 w 112"/>
              <a:gd name="T39" fmla="*/ 26 h 115"/>
              <a:gd name="T40" fmla="*/ 90 w 112"/>
              <a:gd name="T41" fmla="*/ 15 h 115"/>
              <a:gd name="T42" fmla="*/ 97 w 112"/>
              <a:gd name="T43" fmla="*/ 15 h 115"/>
              <a:gd name="T44" fmla="*/ 97 w 112"/>
              <a:gd name="T45" fmla="*/ 23 h 115"/>
              <a:gd name="T46" fmla="*/ 87 w 112"/>
              <a:gd name="T47" fmla="*/ 33 h 115"/>
              <a:gd name="T48" fmla="*/ 83 w 112"/>
              <a:gd name="T49" fmla="*/ 35 h 115"/>
              <a:gd name="T50" fmla="*/ 79 w 112"/>
              <a:gd name="T51" fmla="*/ 33 h 115"/>
              <a:gd name="T52" fmla="*/ 109 w 112"/>
              <a:gd name="T53" fmla="*/ 45 h 115"/>
              <a:gd name="T54" fmla="*/ 98 w 112"/>
              <a:gd name="T55" fmla="*/ 51 h 115"/>
              <a:gd name="T56" fmla="*/ 96 w 112"/>
              <a:gd name="T57" fmla="*/ 52 h 115"/>
              <a:gd name="T58" fmla="*/ 91 w 112"/>
              <a:gd name="T59" fmla="*/ 49 h 115"/>
              <a:gd name="T60" fmla="*/ 93 w 112"/>
              <a:gd name="T61" fmla="*/ 41 h 115"/>
              <a:gd name="T62" fmla="*/ 104 w 112"/>
              <a:gd name="T63" fmla="*/ 36 h 115"/>
              <a:gd name="T64" fmla="*/ 111 w 112"/>
              <a:gd name="T65" fmla="*/ 38 h 115"/>
              <a:gd name="T66" fmla="*/ 109 w 112"/>
              <a:gd name="T67" fmla="*/ 45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115">
                <a:moveTo>
                  <a:pt x="72" y="43"/>
                </a:moveTo>
                <a:cubicBezTo>
                  <a:pt x="87" y="59"/>
                  <a:pt x="95" y="77"/>
                  <a:pt x="89" y="83"/>
                </a:cubicBezTo>
                <a:cubicBezTo>
                  <a:pt x="83" y="89"/>
                  <a:pt x="46" y="115"/>
                  <a:pt x="23" y="92"/>
                </a:cubicBezTo>
                <a:cubicBezTo>
                  <a:pt x="0" y="69"/>
                  <a:pt x="26" y="32"/>
                  <a:pt x="32" y="26"/>
                </a:cubicBezTo>
                <a:cubicBezTo>
                  <a:pt x="38" y="19"/>
                  <a:pt x="56" y="27"/>
                  <a:pt x="72" y="43"/>
                </a:cubicBezTo>
                <a:close/>
                <a:moveTo>
                  <a:pt x="66" y="48"/>
                </a:moveTo>
                <a:cubicBezTo>
                  <a:pt x="53" y="35"/>
                  <a:pt x="39" y="31"/>
                  <a:pt x="38" y="33"/>
                </a:cubicBezTo>
                <a:cubicBezTo>
                  <a:pt x="36" y="34"/>
                  <a:pt x="40" y="48"/>
                  <a:pt x="53" y="62"/>
                </a:cubicBezTo>
                <a:cubicBezTo>
                  <a:pt x="67" y="75"/>
                  <a:pt x="81" y="79"/>
                  <a:pt x="82" y="77"/>
                </a:cubicBezTo>
                <a:cubicBezTo>
                  <a:pt x="84" y="76"/>
                  <a:pt x="80" y="62"/>
                  <a:pt x="66" y="48"/>
                </a:cubicBezTo>
                <a:close/>
                <a:moveTo>
                  <a:pt x="62" y="14"/>
                </a:moveTo>
                <a:cubicBezTo>
                  <a:pt x="67" y="4"/>
                  <a:pt x="67" y="4"/>
                  <a:pt x="67" y="4"/>
                </a:cubicBezTo>
                <a:cubicBezTo>
                  <a:pt x="69" y="1"/>
                  <a:pt x="72" y="0"/>
                  <a:pt x="75" y="2"/>
                </a:cubicBezTo>
                <a:cubicBezTo>
                  <a:pt x="77" y="3"/>
                  <a:pt x="78" y="6"/>
                  <a:pt x="77" y="9"/>
                </a:cubicBezTo>
                <a:cubicBezTo>
                  <a:pt x="71" y="19"/>
                  <a:pt x="71" y="19"/>
                  <a:pt x="71" y="19"/>
                </a:cubicBezTo>
                <a:cubicBezTo>
                  <a:pt x="70" y="21"/>
                  <a:pt x="68" y="22"/>
                  <a:pt x="66" y="22"/>
                </a:cubicBezTo>
                <a:cubicBezTo>
                  <a:pt x="65" y="22"/>
                  <a:pt x="65" y="22"/>
                  <a:pt x="64" y="21"/>
                </a:cubicBezTo>
                <a:cubicBezTo>
                  <a:pt x="61" y="20"/>
                  <a:pt x="60" y="17"/>
                  <a:pt x="62" y="14"/>
                </a:cubicBezTo>
                <a:close/>
                <a:moveTo>
                  <a:pt x="79" y="33"/>
                </a:moveTo>
                <a:cubicBezTo>
                  <a:pt x="77" y="31"/>
                  <a:pt x="77" y="28"/>
                  <a:pt x="79" y="26"/>
                </a:cubicBezTo>
                <a:cubicBezTo>
                  <a:pt x="90" y="15"/>
                  <a:pt x="90" y="15"/>
                  <a:pt x="90" y="15"/>
                </a:cubicBezTo>
                <a:cubicBezTo>
                  <a:pt x="92" y="13"/>
                  <a:pt x="95" y="13"/>
                  <a:pt x="97" y="15"/>
                </a:cubicBezTo>
                <a:cubicBezTo>
                  <a:pt x="99" y="17"/>
                  <a:pt x="99" y="21"/>
                  <a:pt x="97" y="23"/>
                </a:cubicBezTo>
                <a:cubicBezTo>
                  <a:pt x="87" y="33"/>
                  <a:pt x="87" y="33"/>
                  <a:pt x="87" y="33"/>
                </a:cubicBezTo>
                <a:cubicBezTo>
                  <a:pt x="86" y="34"/>
                  <a:pt x="84" y="35"/>
                  <a:pt x="83" y="35"/>
                </a:cubicBezTo>
                <a:cubicBezTo>
                  <a:pt x="82" y="35"/>
                  <a:pt x="80" y="34"/>
                  <a:pt x="79" y="33"/>
                </a:cubicBezTo>
                <a:close/>
                <a:moveTo>
                  <a:pt x="109" y="45"/>
                </a:moveTo>
                <a:cubicBezTo>
                  <a:pt x="98" y="51"/>
                  <a:pt x="98" y="51"/>
                  <a:pt x="98" y="51"/>
                </a:cubicBezTo>
                <a:cubicBezTo>
                  <a:pt x="98" y="51"/>
                  <a:pt x="97" y="52"/>
                  <a:pt x="96" y="52"/>
                </a:cubicBezTo>
                <a:cubicBezTo>
                  <a:pt x="94" y="52"/>
                  <a:pt x="92" y="51"/>
                  <a:pt x="91" y="49"/>
                </a:cubicBezTo>
                <a:cubicBezTo>
                  <a:pt x="90" y="46"/>
                  <a:pt x="90" y="43"/>
                  <a:pt x="93" y="41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6" y="34"/>
                  <a:pt x="109" y="35"/>
                  <a:pt x="111" y="38"/>
                </a:cubicBezTo>
                <a:cubicBezTo>
                  <a:pt x="112" y="40"/>
                  <a:pt x="111" y="44"/>
                  <a:pt x="109" y="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Box 35"/>
          <p:cNvSpPr txBox="1"/>
          <p:nvPr/>
        </p:nvSpPr>
        <p:spPr>
          <a:xfrm>
            <a:off x="6096000" y="163154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添加标题文本</a:t>
            </a:r>
            <a:endParaRPr lang="zh-CN" altLang="en-US" sz="1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Box 35"/>
          <p:cNvSpPr txBox="1"/>
          <p:nvPr/>
        </p:nvSpPr>
        <p:spPr>
          <a:xfrm>
            <a:off x="6385078" y="273644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添加标题文本</a:t>
            </a:r>
            <a:endParaRPr lang="zh-CN" altLang="en-US" sz="1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Box 35"/>
          <p:cNvSpPr txBox="1"/>
          <p:nvPr/>
        </p:nvSpPr>
        <p:spPr>
          <a:xfrm>
            <a:off x="6657975" y="384134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添加标题文本</a:t>
            </a:r>
            <a:endParaRPr lang="zh-CN" altLang="en-US" sz="1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Box 35"/>
          <p:cNvSpPr txBox="1"/>
          <p:nvPr/>
        </p:nvSpPr>
        <p:spPr>
          <a:xfrm>
            <a:off x="6947053" y="489862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添加标题文本</a:t>
            </a:r>
            <a:endParaRPr lang="zh-CN" altLang="en-US" sz="1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461480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600"/>
                            </p:stCondLst>
                            <p:childTnLst>
                              <p:par>
                                <p:cTn id="7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350"/>
                            </p:stCondLst>
                            <p:childTnLst>
                              <p:par>
                                <p:cTn id="8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100"/>
                            </p:stCondLst>
                            <p:childTnLst>
                              <p:par>
                                <p:cTn id="9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850"/>
                            </p:stCondLst>
                            <p:childTnLst>
                              <p:par>
                                <p:cTn id="10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72" grpId="0" animBg="1"/>
      <p:bldP spid="81" grpId="0"/>
      <p:bldP spid="82" grpId="0"/>
      <p:bldP spid="83" grpId="0"/>
      <p:bldP spid="8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>
            <a:spLocks noChangeAspect="1"/>
          </p:cNvSpPr>
          <p:nvPr/>
        </p:nvSpPr>
        <p:spPr>
          <a:xfrm>
            <a:off x="756024" y="2353073"/>
            <a:ext cx="7093648" cy="2152800"/>
          </a:xfrm>
          <a:custGeom>
            <a:avLst/>
            <a:gdLst>
              <a:gd name="connsiteX0" fmla="*/ 924368 w 7093648"/>
              <a:gd name="connsiteY0" fmla="*/ 0 h 2152800"/>
              <a:gd name="connsiteX1" fmla="*/ 963826 w 7093648"/>
              <a:gd name="connsiteY1" fmla="*/ 816 h 2152800"/>
              <a:gd name="connsiteX2" fmla="*/ 1002448 w 7093648"/>
              <a:gd name="connsiteY2" fmla="*/ 1629 h 2152800"/>
              <a:gd name="connsiteX3" fmla="*/ 1011538 w 7093648"/>
              <a:gd name="connsiteY3" fmla="*/ 1829 h 2152800"/>
              <a:gd name="connsiteX4" fmla="*/ 1010029 w 7093648"/>
              <a:gd name="connsiteY4" fmla="*/ 0 h 2152800"/>
              <a:gd name="connsiteX5" fmla="*/ 2074306 w 7093648"/>
              <a:gd name="connsiteY5" fmla="*/ 0 h 2152800"/>
              <a:gd name="connsiteX6" fmla="*/ 2292027 w 7093648"/>
              <a:gd name="connsiteY6" fmla="*/ 0 h 2152800"/>
              <a:gd name="connsiteX7" fmla="*/ 4869510 w 7093648"/>
              <a:gd name="connsiteY7" fmla="*/ 0 h 2152800"/>
              <a:gd name="connsiteX8" fmla="*/ 6984842 w 7093648"/>
              <a:gd name="connsiteY8" fmla="*/ 0 h 2152800"/>
              <a:gd name="connsiteX9" fmla="*/ 7070503 w 7093648"/>
              <a:gd name="connsiteY9" fmla="*/ 0 h 2152800"/>
              <a:gd name="connsiteX10" fmla="*/ 7093648 w 7093648"/>
              <a:gd name="connsiteY10" fmla="*/ 0 h 2152800"/>
              <a:gd name="connsiteX11" fmla="*/ 7093648 w 7093648"/>
              <a:gd name="connsiteY11" fmla="*/ 1121739 h 2152800"/>
              <a:gd name="connsiteX12" fmla="*/ 7029841 w 7093648"/>
              <a:gd name="connsiteY12" fmla="*/ 1179730 h 2152800"/>
              <a:gd name="connsiteX13" fmla="*/ 6675286 w 7093648"/>
              <a:gd name="connsiteY13" fmla="*/ 2035702 h 2152800"/>
              <a:gd name="connsiteX14" fmla="*/ 6687091 w 7093648"/>
              <a:gd name="connsiteY14" fmla="*/ 2152800 h 2152800"/>
              <a:gd name="connsiteX15" fmla="*/ 2292027 w 7093648"/>
              <a:gd name="connsiteY15" fmla="*/ 2152800 h 2152800"/>
              <a:gd name="connsiteX16" fmla="*/ 2074306 w 7093648"/>
              <a:gd name="connsiteY16" fmla="*/ 2152800 h 2152800"/>
              <a:gd name="connsiteX17" fmla="*/ 2074306 w 7093648"/>
              <a:gd name="connsiteY17" fmla="*/ 2150513 h 2152800"/>
              <a:gd name="connsiteX18" fmla="*/ 1818507 w 7093648"/>
              <a:gd name="connsiteY18" fmla="*/ 2150513 h 2152800"/>
              <a:gd name="connsiteX19" fmla="*/ 1010029 w 7093648"/>
              <a:gd name="connsiteY19" fmla="*/ 2150513 h 2152800"/>
              <a:gd name="connsiteX20" fmla="*/ 0 w 7093648"/>
              <a:gd name="connsiteY20" fmla="*/ 2150513 h 2152800"/>
              <a:gd name="connsiteX21" fmla="*/ 4199 w 7093648"/>
              <a:gd name="connsiteY21" fmla="*/ 2118767 h 2152800"/>
              <a:gd name="connsiteX22" fmla="*/ 10077 w 7093648"/>
              <a:gd name="connsiteY22" fmla="*/ 2087024 h 2152800"/>
              <a:gd name="connsiteX23" fmla="*/ 15953 w 7093648"/>
              <a:gd name="connsiteY23" fmla="*/ 2054464 h 2152800"/>
              <a:gd name="connsiteX24" fmla="*/ 23510 w 7093648"/>
              <a:gd name="connsiteY24" fmla="*/ 2022720 h 2152800"/>
              <a:gd name="connsiteX25" fmla="*/ 32744 w 7093648"/>
              <a:gd name="connsiteY25" fmla="*/ 1990975 h 2152800"/>
              <a:gd name="connsiteX26" fmla="*/ 41980 w 7093648"/>
              <a:gd name="connsiteY26" fmla="*/ 1959229 h 2152800"/>
              <a:gd name="connsiteX27" fmla="*/ 52053 w 7093648"/>
              <a:gd name="connsiteY27" fmla="*/ 1928300 h 2152800"/>
              <a:gd name="connsiteX28" fmla="*/ 63809 w 7093648"/>
              <a:gd name="connsiteY28" fmla="*/ 1898181 h 2152800"/>
              <a:gd name="connsiteX29" fmla="*/ 75562 w 7093648"/>
              <a:gd name="connsiteY29" fmla="*/ 1867254 h 2152800"/>
              <a:gd name="connsiteX30" fmla="*/ 88995 w 7093648"/>
              <a:gd name="connsiteY30" fmla="*/ 1837133 h 2152800"/>
              <a:gd name="connsiteX31" fmla="*/ 103267 w 7093648"/>
              <a:gd name="connsiteY31" fmla="*/ 1806204 h 2152800"/>
              <a:gd name="connsiteX32" fmla="*/ 118381 w 7093648"/>
              <a:gd name="connsiteY32" fmla="*/ 1776901 h 2152800"/>
              <a:gd name="connsiteX33" fmla="*/ 135170 w 7093648"/>
              <a:gd name="connsiteY33" fmla="*/ 1746784 h 2152800"/>
              <a:gd name="connsiteX34" fmla="*/ 151961 w 7093648"/>
              <a:gd name="connsiteY34" fmla="*/ 1717479 h 2152800"/>
              <a:gd name="connsiteX35" fmla="*/ 170431 w 7093648"/>
              <a:gd name="connsiteY35" fmla="*/ 1688179 h 2152800"/>
              <a:gd name="connsiteX36" fmla="*/ 189742 w 7093648"/>
              <a:gd name="connsiteY36" fmla="*/ 1659688 h 2152800"/>
              <a:gd name="connsiteX37" fmla="*/ 210732 w 7093648"/>
              <a:gd name="connsiteY37" fmla="*/ 1630384 h 2152800"/>
              <a:gd name="connsiteX38" fmla="*/ 233403 w 7093648"/>
              <a:gd name="connsiteY38" fmla="*/ 1601081 h 2152800"/>
              <a:gd name="connsiteX39" fmla="*/ 259426 w 7093648"/>
              <a:gd name="connsiteY39" fmla="*/ 1570152 h 2152800"/>
              <a:gd name="connsiteX40" fmla="*/ 286294 w 7093648"/>
              <a:gd name="connsiteY40" fmla="*/ 1540035 h 2152800"/>
              <a:gd name="connsiteX41" fmla="*/ 315680 w 7093648"/>
              <a:gd name="connsiteY41" fmla="*/ 1508291 h 2152800"/>
              <a:gd name="connsiteX42" fmla="*/ 347583 w 7093648"/>
              <a:gd name="connsiteY42" fmla="*/ 1475731 h 2152800"/>
              <a:gd name="connsiteX43" fmla="*/ 382006 w 7093648"/>
              <a:gd name="connsiteY43" fmla="*/ 1443173 h 2152800"/>
              <a:gd name="connsiteX44" fmla="*/ 418106 w 7093648"/>
              <a:gd name="connsiteY44" fmla="*/ 1408985 h 2152800"/>
              <a:gd name="connsiteX45" fmla="*/ 456725 w 7093648"/>
              <a:gd name="connsiteY45" fmla="*/ 1373984 h 2152800"/>
              <a:gd name="connsiteX46" fmla="*/ 496187 w 7093648"/>
              <a:gd name="connsiteY46" fmla="*/ 1339798 h 2152800"/>
              <a:gd name="connsiteX47" fmla="*/ 539004 w 7093648"/>
              <a:gd name="connsiteY47" fmla="*/ 1303983 h 2152800"/>
              <a:gd name="connsiteX48" fmla="*/ 584342 w 7093648"/>
              <a:gd name="connsiteY48" fmla="*/ 1268170 h 2152800"/>
              <a:gd name="connsiteX49" fmla="*/ 630519 w 7093648"/>
              <a:gd name="connsiteY49" fmla="*/ 1231538 h 2152800"/>
              <a:gd name="connsiteX50" fmla="*/ 679213 w 7093648"/>
              <a:gd name="connsiteY50" fmla="*/ 1194099 h 2152800"/>
              <a:gd name="connsiteX51" fmla="*/ 730427 w 7093648"/>
              <a:gd name="connsiteY51" fmla="*/ 1155841 h 2152800"/>
              <a:gd name="connsiteX52" fmla="*/ 784159 w 7093648"/>
              <a:gd name="connsiteY52" fmla="*/ 1115954 h 2152800"/>
              <a:gd name="connsiteX53" fmla="*/ 847127 w 7093648"/>
              <a:gd name="connsiteY53" fmla="*/ 1070374 h 2152800"/>
              <a:gd name="connsiteX54" fmla="*/ 905057 w 7093648"/>
              <a:gd name="connsiteY54" fmla="*/ 1026420 h 2152800"/>
              <a:gd name="connsiteX55" fmla="*/ 957110 w 7093648"/>
              <a:gd name="connsiteY55" fmla="*/ 985721 h 2152800"/>
              <a:gd name="connsiteX56" fmla="*/ 1002448 w 7093648"/>
              <a:gd name="connsiteY56" fmla="*/ 947465 h 2152800"/>
              <a:gd name="connsiteX57" fmla="*/ 1023436 w 7093648"/>
              <a:gd name="connsiteY57" fmla="*/ 930371 h 2152800"/>
              <a:gd name="connsiteX58" fmla="*/ 1041906 w 7093648"/>
              <a:gd name="connsiteY58" fmla="*/ 912464 h 2152800"/>
              <a:gd name="connsiteX59" fmla="*/ 1059537 w 7093648"/>
              <a:gd name="connsiteY59" fmla="*/ 896182 h 2152800"/>
              <a:gd name="connsiteX60" fmla="*/ 1076328 w 7093648"/>
              <a:gd name="connsiteY60" fmla="*/ 880719 h 2152800"/>
              <a:gd name="connsiteX61" fmla="*/ 1089762 w 7093648"/>
              <a:gd name="connsiteY61" fmla="*/ 866067 h 2152800"/>
              <a:gd name="connsiteX62" fmla="*/ 1103196 w 7093648"/>
              <a:gd name="connsiteY62" fmla="*/ 851414 h 2152800"/>
              <a:gd name="connsiteX63" fmla="*/ 1114948 w 7093648"/>
              <a:gd name="connsiteY63" fmla="*/ 838393 h 2152800"/>
              <a:gd name="connsiteX64" fmla="*/ 1125023 w 7093648"/>
              <a:gd name="connsiteY64" fmla="*/ 826183 h 2152800"/>
              <a:gd name="connsiteX65" fmla="*/ 1141814 w 7093648"/>
              <a:gd name="connsiteY65" fmla="*/ 800948 h 2152800"/>
              <a:gd name="connsiteX66" fmla="*/ 1156928 w 7093648"/>
              <a:gd name="connsiteY66" fmla="*/ 776529 h 2152800"/>
              <a:gd name="connsiteX67" fmla="*/ 1163643 w 7093648"/>
              <a:gd name="connsiteY67" fmla="*/ 764322 h 2152800"/>
              <a:gd name="connsiteX68" fmla="*/ 1170361 w 7093648"/>
              <a:gd name="connsiteY68" fmla="*/ 752922 h 2152800"/>
              <a:gd name="connsiteX69" fmla="*/ 1176237 w 7093648"/>
              <a:gd name="connsiteY69" fmla="*/ 740716 h 2152800"/>
              <a:gd name="connsiteX70" fmla="*/ 1180436 w 7093648"/>
              <a:gd name="connsiteY70" fmla="*/ 728505 h 2152800"/>
              <a:gd name="connsiteX71" fmla="*/ 1185475 w 7093648"/>
              <a:gd name="connsiteY71" fmla="*/ 717109 h 2152800"/>
              <a:gd name="connsiteX72" fmla="*/ 1189672 w 7093648"/>
              <a:gd name="connsiteY72" fmla="*/ 704899 h 2152800"/>
              <a:gd name="connsiteX73" fmla="*/ 1192192 w 7093648"/>
              <a:gd name="connsiteY73" fmla="*/ 692690 h 2152800"/>
              <a:gd name="connsiteX74" fmla="*/ 1194707 w 7093648"/>
              <a:gd name="connsiteY74" fmla="*/ 682108 h 2152800"/>
              <a:gd name="connsiteX75" fmla="*/ 1197227 w 7093648"/>
              <a:gd name="connsiteY75" fmla="*/ 669898 h 2152800"/>
              <a:gd name="connsiteX76" fmla="*/ 1198908 w 7093648"/>
              <a:gd name="connsiteY76" fmla="*/ 659318 h 2152800"/>
              <a:gd name="connsiteX77" fmla="*/ 1199747 w 7093648"/>
              <a:gd name="connsiteY77" fmla="*/ 647108 h 2152800"/>
              <a:gd name="connsiteX78" fmla="*/ 1199747 w 7093648"/>
              <a:gd name="connsiteY78" fmla="*/ 636526 h 2152800"/>
              <a:gd name="connsiteX79" fmla="*/ 1199747 w 7093648"/>
              <a:gd name="connsiteY79" fmla="*/ 624319 h 2152800"/>
              <a:gd name="connsiteX80" fmla="*/ 1198908 w 7093648"/>
              <a:gd name="connsiteY80" fmla="*/ 612109 h 2152800"/>
              <a:gd name="connsiteX81" fmla="*/ 1197227 w 7093648"/>
              <a:gd name="connsiteY81" fmla="*/ 601527 h 2152800"/>
              <a:gd name="connsiteX82" fmla="*/ 1194707 w 7093648"/>
              <a:gd name="connsiteY82" fmla="*/ 589317 h 2152800"/>
              <a:gd name="connsiteX83" fmla="*/ 1192192 w 7093648"/>
              <a:gd name="connsiteY83" fmla="*/ 578735 h 2152800"/>
              <a:gd name="connsiteX84" fmla="*/ 1189672 w 7093648"/>
              <a:gd name="connsiteY84" fmla="*/ 567341 h 2152800"/>
              <a:gd name="connsiteX85" fmla="*/ 1185475 w 7093648"/>
              <a:gd name="connsiteY85" fmla="*/ 557571 h 2152800"/>
              <a:gd name="connsiteX86" fmla="*/ 1180436 w 7093648"/>
              <a:gd name="connsiteY86" fmla="*/ 546175 h 2152800"/>
              <a:gd name="connsiteX87" fmla="*/ 1176237 w 7093648"/>
              <a:gd name="connsiteY87" fmla="*/ 536409 h 2152800"/>
              <a:gd name="connsiteX88" fmla="*/ 1170361 w 7093648"/>
              <a:gd name="connsiteY88" fmla="*/ 526640 h 2152800"/>
              <a:gd name="connsiteX89" fmla="*/ 1164485 w 7093648"/>
              <a:gd name="connsiteY89" fmla="*/ 516058 h 2152800"/>
              <a:gd name="connsiteX90" fmla="*/ 1157769 w 7093648"/>
              <a:gd name="connsiteY90" fmla="*/ 507105 h 2152800"/>
              <a:gd name="connsiteX91" fmla="*/ 1150210 w 7093648"/>
              <a:gd name="connsiteY91" fmla="*/ 498151 h 2152800"/>
              <a:gd name="connsiteX92" fmla="*/ 1142655 w 7093648"/>
              <a:gd name="connsiteY92" fmla="*/ 489196 h 2152800"/>
              <a:gd name="connsiteX93" fmla="*/ 1134261 w 7093648"/>
              <a:gd name="connsiteY93" fmla="*/ 479431 h 2152800"/>
              <a:gd name="connsiteX94" fmla="*/ 1125861 w 7093648"/>
              <a:gd name="connsiteY94" fmla="*/ 470477 h 2152800"/>
              <a:gd name="connsiteX95" fmla="*/ 1116629 w 7093648"/>
              <a:gd name="connsiteY95" fmla="*/ 462336 h 2152800"/>
              <a:gd name="connsiteX96" fmla="*/ 1107393 w 7093648"/>
              <a:gd name="connsiteY96" fmla="*/ 455012 h 2152800"/>
              <a:gd name="connsiteX97" fmla="*/ 1096480 w 7093648"/>
              <a:gd name="connsiteY97" fmla="*/ 447685 h 2152800"/>
              <a:gd name="connsiteX98" fmla="*/ 1086405 w 7093648"/>
              <a:gd name="connsiteY98" fmla="*/ 441173 h 2152800"/>
              <a:gd name="connsiteX99" fmla="*/ 1076328 w 7093648"/>
              <a:gd name="connsiteY99" fmla="*/ 434662 h 2152800"/>
              <a:gd name="connsiteX100" fmla="*/ 1065415 w 7093648"/>
              <a:gd name="connsiteY100" fmla="*/ 428966 h 2152800"/>
              <a:gd name="connsiteX101" fmla="*/ 1054500 w 7093648"/>
              <a:gd name="connsiteY101" fmla="*/ 424895 h 2152800"/>
              <a:gd name="connsiteX102" fmla="*/ 1042746 w 7093648"/>
              <a:gd name="connsiteY102" fmla="*/ 420009 h 2152800"/>
              <a:gd name="connsiteX103" fmla="*/ 1030992 w 7093648"/>
              <a:gd name="connsiteY103" fmla="*/ 415942 h 2152800"/>
              <a:gd name="connsiteX104" fmla="*/ 1018398 w 7093648"/>
              <a:gd name="connsiteY104" fmla="*/ 411870 h 2152800"/>
              <a:gd name="connsiteX105" fmla="*/ 1005806 w 7093648"/>
              <a:gd name="connsiteY105" fmla="*/ 409427 h 2152800"/>
              <a:gd name="connsiteX106" fmla="*/ 994052 w 7093648"/>
              <a:gd name="connsiteY106" fmla="*/ 406172 h 2152800"/>
              <a:gd name="connsiteX107" fmla="*/ 980619 w 7093648"/>
              <a:gd name="connsiteY107" fmla="*/ 404543 h 2152800"/>
              <a:gd name="connsiteX108" fmla="*/ 967184 w 7093648"/>
              <a:gd name="connsiteY108" fmla="*/ 403731 h 2152800"/>
              <a:gd name="connsiteX109" fmla="*/ 953753 w 7093648"/>
              <a:gd name="connsiteY109" fmla="*/ 402917 h 2152800"/>
              <a:gd name="connsiteX110" fmla="*/ 941159 w 7093648"/>
              <a:gd name="connsiteY110" fmla="*/ 402917 h 2152800"/>
              <a:gd name="connsiteX111" fmla="*/ 926045 w 7093648"/>
              <a:gd name="connsiteY111" fmla="*/ 402917 h 2152800"/>
              <a:gd name="connsiteX112" fmla="*/ 912614 w 7093648"/>
              <a:gd name="connsiteY112" fmla="*/ 403731 h 2152800"/>
              <a:gd name="connsiteX113" fmla="*/ 898338 w 7093648"/>
              <a:gd name="connsiteY113" fmla="*/ 404543 h 2152800"/>
              <a:gd name="connsiteX114" fmla="*/ 884908 w 7093648"/>
              <a:gd name="connsiteY114" fmla="*/ 406988 h 2152800"/>
              <a:gd name="connsiteX115" fmla="*/ 872313 w 7093648"/>
              <a:gd name="connsiteY115" fmla="*/ 409427 h 2152800"/>
              <a:gd name="connsiteX116" fmla="*/ 859721 w 7093648"/>
              <a:gd name="connsiteY116" fmla="*/ 412684 h 2152800"/>
              <a:gd name="connsiteX117" fmla="*/ 847127 w 7093648"/>
              <a:gd name="connsiteY117" fmla="*/ 416754 h 2152800"/>
              <a:gd name="connsiteX118" fmla="*/ 835373 w 7093648"/>
              <a:gd name="connsiteY118" fmla="*/ 420009 h 2152800"/>
              <a:gd name="connsiteX119" fmla="*/ 822780 w 7093648"/>
              <a:gd name="connsiteY119" fmla="*/ 424895 h 2152800"/>
              <a:gd name="connsiteX120" fmla="*/ 811863 w 7093648"/>
              <a:gd name="connsiteY120" fmla="*/ 430591 h 2152800"/>
              <a:gd name="connsiteX121" fmla="*/ 800950 w 7093648"/>
              <a:gd name="connsiteY121" fmla="*/ 435475 h 2152800"/>
              <a:gd name="connsiteX122" fmla="*/ 790036 w 7093648"/>
              <a:gd name="connsiteY122" fmla="*/ 441987 h 2152800"/>
              <a:gd name="connsiteX123" fmla="*/ 779121 w 7093648"/>
              <a:gd name="connsiteY123" fmla="*/ 449314 h 2152800"/>
              <a:gd name="connsiteX124" fmla="*/ 769885 w 7093648"/>
              <a:gd name="connsiteY124" fmla="*/ 456640 h 2152800"/>
              <a:gd name="connsiteX125" fmla="*/ 759811 w 7093648"/>
              <a:gd name="connsiteY125" fmla="*/ 464777 h 2152800"/>
              <a:gd name="connsiteX126" fmla="*/ 751417 w 7093648"/>
              <a:gd name="connsiteY126" fmla="*/ 472918 h 2152800"/>
              <a:gd name="connsiteX127" fmla="*/ 741340 w 7093648"/>
              <a:gd name="connsiteY127" fmla="*/ 482688 h 2152800"/>
              <a:gd name="connsiteX128" fmla="*/ 732947 w 7093648"/>
              <a:gd name="connsiteY128" fmla="*/ 492453 h 2152800"/>
              <a:gd name="connsiteX129" fmla="*/ 724549 w 7093648"/>
              <a:gd name="connsiteY129" fmla="*/ 503850 h 2152800"/>
              <a:gd name="connsiteX130" fmla="*/ 716994 w 7093648"/>
              <a:gd name="connsiteY130" fmla="*/ 515248 h 2152800"/>
              <a:gd name="connsiteX131" fmla="*/ 709437 w 7093648"/>
              <a:gd name="connsiteY131" fmla="*/ 528268 h 2152800"/>
              <a:gd name="connsiteX132" fmla="*/ 701882 w 7093648"/>
              <a:gd name="connsiteY132" fmla="*/ 541293 h 2152800"/>
              <a:gd name="connsiteX133" fmla="*/ 695166 w 7093648"/>
              <a:gd name="connsiteY133" fmla="*/ 555945 h 2152800"/>
              <a:gd name="connsiteX134" fmla="*/ 690126 w 7093648"/>
              <a:gd name="connsiteY134" fmla="*/ 571408 h 2152800"/>
              <a:gd name="connsiteX135" fmla="*/ 683410 w 7093648"/>
              <a:gd name="connsiteY135" fmla="*/ 586874 h 2152800"/>
              <a:gd name="connsiteX136" fmla="*/ 677532 w 7093648"/>
              <a:gd name="connsiteY136" fmla="*/ 603968 h 2152800"/>
              <a:gd name="connsiteX137" fmla="*/ 672495 w 7093648"/>
              <a:gd name="connsiteY137" fmla="*/ 621874 h 2152800"/>
              <a:gd name="connsiteX138" fmla="*/ 668300 w 7093648"/>
              <a:gd name="connsiteY138" fmla="*/ 639783 h 2152800"/>
              <a:gd name="connsiteX139" fmla="*/ 663261 w 7093648"/>
              <a:gd name="connsiteY139" fmla="*/ 659318 h 2152800"/>
              <a:gd name="connsiteX140" fmla="*/ 658223 w 7093648"/>
              <a:gd name="connsiteY140" fmla="*/ 680480 h 2152800"/>
              <a:gd name="connsiteX141" fmla="*/ 654865 w 7093648"/>
              <a:gd name="connsiteY141" fmla="*/ 701644 h 2152800"/>
              <a:gd name="connsiteX142" fmla="*/ 652347 w 7093648"/>
              <a:gd name="connsiteY142" fmla="*/ 723620 h 2152800"/>
              <a:gd name="connsiteX143" fmla="*/ 44500 w 7093648"/>
              <a:gd name="connsiteY143" fmla="*/ 675596 h 2152800"/>
              <a:gd name="connsiteX144" fmla="*/ 49535 w 7093648"/>
              <a:gd name="connsiteY144" fmla="*/ 644667 h 2152800"/>
              <a:gd name="connsiteX145" fmla="*/ 55413 w 7093648"/>
              <a:gd name="connsiteY145" fmla="*/ 615364 h 2152800"/>
              <a:gd name="connsiteX146" fmla="*/ 60452 w 7093648"/>
              <a:gd name="connsiteY146" fmla="*/ 586061 h 2152800"/>
              <a:gd name="connsiteX147" fmla="*/ 66326 w 7093648"/>
              <a:gd name="connsiteY147" fmla="*/ 558387 h 2152800"/>
              <a:gd name="connsiteX148" fmla="*/ 73045 w 7093648"/>
              <a:gd name="connsiteY148" fmla="*/ 530709 h 2152800"/>
              <a:gd name="connsiteX149" fmla="*/ 79763 w 7093648"/>
              <a:gd name="connsiteY149" fmla="*/ 504662 h 2152800"/>
              <a:gd name="connsiteX150" fmla="*/ 87314 w 7093648"/>
              <a:gd name="connsiteY150" fmla="*/ 478616 h 2152800"/>
              <a:gd name="connsiteX151" fmla="*/ 95714 w 7093648"/>
              <a:gd name="connsiteY151" fmla="*/ 454195 h 2152800"/>
              <a:gd name="connsiteX152" fmla="*/ 104109 w 7093648"/>
              <a:gd name="connsiteY152" fmla="*/ 430591 h 2152800"/>
              <a:gd name="connsiteX153" fmla="*/ 112505 w 7093648"/>
              <a:gd name="connsiteY153" fmla="*/ 406988 h 2152800"/>
              <a:gd name="connsiteX154" fmla="*/ 121739 w 7093648"/>
              <a:gd name="connsiteY154" fmla="*/ 385010 h 2152800"/>
              <a:gd name="connsiteX155" fmla="*/ 131816 w 7093648"/>
              <a:gd name="connsiteY155" fmla="*/ 364659 h 2152800"/>
              <a:gd name="connsiteX156" fmla="*/ 141890 w 7093648"/>
              <a:gd name="connsiteY156" fmla="*/ 344309 h 2152800"/>
              <a:gd name="connsiteX157" fmla="*/ 153642 w 7093648"/>
              <a:gd name="connsiteY157" fmla="*/ 323962 h 2152800"/>
              <a:gd name="connsiteX158" fmla="*/ 163719 w 7093648"/>
              <a:gd name="connsiteY158" fmla="*/ 306054 h 2152800"/>
              <a:gd name="connsiteX159" fmla="*/ 176309 w 7093648"/>
              <a:gd name="connsiteY159" fmla="*/ 287333 h 2152800"/>
              <a:gd name="connsiteX160" fmla="*/ 188065 w 7093648"/>
              <a:gd name="connsiteY160" fmla="*/ 271053 h 2152800"/>
              <a:gd name="connsiteX161" fmla="*/ 200661 w 7093648"/>
              <a:gd name="connsiteY161" fmla="*/ 254775 h 2152800"/>
              <a:gd name="connsiteX162" fmla="*/ 214931 w 7093648"/>
              <a:gd name="connsiteY162" fmla="*/ 237681 h 2152800"/>
              <a:gd name="connsiteX163" fmla="*/ 227523 w 7093648"/>
              <a:gd name="connsiteY163" fmla="*/ 222217 h 2152800"/>
              <a:gd name="connsiteX164" fmla="*/ 242635 w 7093648"/>
              <a:gd name="connsiteY164" fmla="*/ 206749 h 2152800"/>
              <a:gd name="connsiteX165" fmla="*/ 257749 w 7093648"/>
              <a:gd name="connsiteY165" fmla="*/ 192096 h 2152800"/>
              <a:gd name="connsiteX166" fmla="*/ 274540 w 7093648"/>
              <a:gd name="connsiteY166" fmla="*/ 178261 h 2152800"/>
              <a:gd name="connsiteX167" fmla="*/ 290493 w 7093648"/>
              <a:gd name="connsiteY167" fmla="*/ 164422 h 2152800"/>
              <a:gd name="connsiteX168" fmla="*/ 307282 w 7093648"/>
              <a:gd name="connsiteY168" fmla="*/ 152214 h 2152800"/>
              <a:gd name="connsiteX169" fmla="*/ 324916 w 7093648"/>
              <a:gd name="connsiteY169" fmla="*/ 139191 h 2152800"/>
              <a:gd name="connsiteX170" fmla="*/ 344225 w 7093648"/>
              <a:gd name="connsiteY170" fmla="*/ 126980 h 2152800"/>
              <a:gd name="connsiteX171" fmla="*/ 362695 w 7093648"/>
              <a:gd name="connsiteY171" fmla="*/ 115584 h 2152800"/>
              <a:gd name="connsiteX172" fmla="*/ 382006 w 7093648"/>
              <a:gd name="connsiteY172" fmla="*/ 104190 h 2152800"/>
              <a:gd name="connsiteX173" fmla="*/ 402996 w 7093648"/>
              <a:gd name="connsiteY173" fmla="*/ 94420 h 2152800"/>
              <a:gd name="connsiteX174" fmla="*/ 423145 w 7093648"/>
              <a:gd name="connsiteY174" fmla="*/ 83841 h 2152800"/>
              <a:gd name="connsiteX175" fmla="*/ 444135 w 7093648"/>
              <a:gd name="connsiteY175" fmla="*/ 74885 h 2152800"/>
              <a:gd name="connsiteX176" fmla="*/ 466802 w 7093648"/>
              <a:gd name="connsiteY176" fmla="*/ 65932 h 2152800"/>
              <a:gd name="connsiteX177" fmla="*/ 489471 w 7093648"/>
              <a:gd name="connsiteY177" fmla="*/ 56979 h 2152800"/>
              <a:gd name="connsiteX178" fmla="*/ 513819 w 7093648"/>
              <a:gd name="connsiteY178" fmla="*/ 49654 h 2152800"/>
              <a:gd name="connsiteX179" fmla="*/ 539843 w 7093648"/>
              <a:gd name="connsiteY179" fmla="*/ 42328 h 2152800"/>
              <a:gd name="connsiteX180" fmla="*/ 565872 w 7093648"/>
              <a:gd name="connsiteY180" fmla="*/ 35815 h 2152800"/>
              <a:gd name="connsiteX181" fmla="*/ 593576 w 7093648"/>
              <a:gd name="connsiteY181" fmla="*/ 29303 h 2152800"/>
              <a:gd name="connsiteX182" fmla="*/ 622123 w 7093648"/>
              <a:gd name="connsiteY182" fmla="*/ 23607 h 2152800"/>
              <a:gd name="connsiteX183" fmla="*/ 650668 w 7093648"/>
              <a:gd name="connsiteY183" fmla="*/ 18721 h 2152800"/>
              <a:gd name="connsiteX184" fmla="*/ 680894 w 7093648"/>
              <a:gd name="connsiteY184" fmla="*/ 14653 h 2152800"/>
              <a:gd name="connsiteX185" fmla="*/ 713636 w 7093648"/>
              <a:gd name="connsiteY185" fmla="*/ 10582 h 2152800"/>
              <a:gd name="connsiteX186" fmla="*/ 745537 w 7093648"/>
              <a:gd name="connsiteY186" fmla="*/ 7325 h 2152800"/>
              <a:gd name="connsiteX187" fmla="*/ 779121 w 7093648"/>
              <a:gd name="connsiteY187" fmla="*/ 4070 h 2152800"/>
              <a:gd name="connsiteX188" fmla="*/ 814383 w 7093648"/>
              <a:gd name="connsiteY188" fmla="*/ 2441 h 2152800"/>
              <a:gd name="connsiteX189" fmla="*/ 849644 w 7093648"/>
              <a:gd name="connsiteY189" fmla="*/ 1629 h 2152800"/>
              <a:gd name="connsiteX190" fmla="*/ 886587 w 7093648"/>
              <a:gd name="connsiteY190" fmla="*/ 816 h 21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7093648" h="2152800">
                <a:moveTo>
                  <a:pt x="924368" y="0"/>
                </a:moveTo>
                <a:lnTo>
                  <a:pt x="963826" y="816"/>
                </a:lnTo>
                <a:lnTo>
                  <a:pt x="1002448" y="1629"/>
                </a:lnTo>
                <a:lnTo>
                  <a:pt x="1011538" y="1829"/>
                </a:lnTo>
                <a:cubicBezTo>
                  <a:pt x="1010867" y="1330"/>
                  <a:pt x="1010449" y="665"/>
                  <a:pt x="1010029" y="0"/>
                </a:cubicBezTo>
                <a:lnTo>
                  <a:pt x="2074306" y="0"/>
                </a:lnTo>
                <a:lnTo>
                  <a:pt x="2292027" y="0"/>
                </a:lnTo>
                <a:lnTo>
                  <a:pt x="4869510" y="0"/>
                </a:lnTo>
                <a:lnTo>
                  <a:pt x="6984842" y="0"/>
                </a:lnTo>
                <a:lnTo>
                  <a:pt x="7070503" y="0"/>
                </a:lnTo>
                <a:lnTo>
                  <a:pt x="7093648" y="0"/>
                </a:lnTo>
                <a:lnTo>
                  <a:pt x="7093648" y="1121739"/>
                </a:lnTo>
                <a:lnTo>
                  <a:pt x="7029841" y="1179730"/>
                </a:lnTo>
                <a:cubicBezTo>
                  <a:pt x="6810779" y="1398792"/>
                  <a:pt x="6675286" y="1701424"/>
                  <a:pt x="6675286" y="2035702"/>
                </a:cubicBezTo>
                <a:lnTo>
                  <a:pt x="6687091" y="2152800"/>
                </a:lnTo>
                <a:lnTo>
                  <a:pt x="2292027" y="2152800"/>
                </a:lnTo>
                <a:lnTo>
                  <a:pt x="2074306" y="2152800"/>
                </a:lnTo>
                <a:lnTo>
                  <a:pt x="2074306" y="2150513"/>
                </a:lnTo>
                <a:lnTo>
                  <a:pt x="1818507" y="2150513"/>
                </a:lnTo>
                <a:lnTo>
                  <a:pt x="1010029" y="2150513"/>
                </a:lnTo>
                <a:lnTo>
                  <a:pt x="0" y="2150513"/>
                </a:lnTo>
                <a:lnTo>
                  <a:pt x="4199" y="2118767"/>
                </a:lnTo>
                <a:lnTo>
                  <a:pt x="10077" y="2087024"/>
                </a:lnTo>
                <a:lnTo>
                  <a:pt x="15953" y="2054464"/>
                </a:lnTo>
                <a:lnTo>
                  <a:pt x="23510" y="2022720"/>
                </a:lnTo>
                <a:lnTo>
                  <a:pt x="32744" y="1990975"/>
                </a:lnTo>
                <a:lnTo>
                  <a:pt x="41980" y="1959229"/>
                </a:lnTo>
                <a:lnTo>
                  <a:pt x="52053" y="1928300"/>
                </a:lnTo>
                <a:lnTo>
                  <a:pt x="63809" y="1898181"/>
                </a:lnTo>
                <a:lnTo>
                  <a:pt x="75562" y="1867254"/>
                </a:lnTo>
                <a:lnTo>
                  <a:pt x="88995" y="1837133"/>
                </a:lnTo>
                <a:lnTo>
                  <a:pt x="103267" y="1806204"/>
                </a:lnTo>
                <a:lnTo>
                  <a:pt x="118381" y="1776901"/>
                </a:lnTo>
                <a:lnTo>
                  <a:pt x="135170" y="1746784"/>
                </a:lnTo>
                <a:lnTo>
                  <a:pt x="151961" y="1717479"/>
                </a:lnTo>
                <a:lnTo>
                  <a:pt x="170431" y="1688179"/>
                </a:lnTo>
                <a:lnTo>
                  <a:pt x="189742" y="1659688"/>
                </a:lnTo>
                <a:lnTo>
                  <a:pt x="210732" y="1630384"/>
                </a:lnTo>
                <a:lnTo>
                  <a:pt x="233403" y="1601081"/>
                </a:lnTo>
                <a:lnTo>
                  <a:pt x="259426" y="1570152"/>
                </a:lnTo>
                <a:lnTo>
                  <a:pt x="286294" y="1540035"/>
                </a:lnTo>
                <a:lnTo>
                  <a:pt x="315680" y="1508291"/>
                </a:lnTo>
                <a:lnTo>
                  <a:pt x="347583" y="1475731"/>
                </a:lnTo>
                <a:lnTo>
                  <a:pt x="382006" y="1443173"/>
                </a:lnTo>
                <a:lnTo>
                  <a:pt x="418106" y="1408985"/>
                </a:lnTo>
                <a:lnTo>
                  <a:pt x="456725" y="1373984"/>
                </a:lnTo>
                <a:lnTo>
                  <a:pt x="496187" y="1339798"/>
                </a:lnTo>
                <a:lnTo>
                  <a:pt x="539004" y="1303983"/>
                </a:lnTo>
                <a:lnTo>
                  <a:pt x="584342" y="1268170"/>
                </a:lnTo>
                <a:lnTo>
                  <a:pt x="630519" y="1231538"/>
                </a:lnTo>
                <a:lnTo>
                  <a:pt x="679213" y="1194099"/>
                </a:lnTo>
                <a:lnTo>
                  <a:pt x="730427" y="1155841"/>
                </a:lnTo>
                <a:lnTo>
                  <a:pt x="784159" y="1115954"/>
                </a:lnTo>
                <a:lnTo>
                  <a:pt x="847127" y="1070374"/>
                </a:lnTo>
                <a:lnTo>
                  <a:pt x="905057" y="1026420"/>
                </a:lnTo>
                <a:lnTo>
                  <a:pt x="957110" y="985721"/>
                </a:lnTo>
                <a:lnTo>
                  <a:pt x="1002448" y="947465"/>
                </a:lnTo>
                <a:lnTo>
                  <a:pt x="1023436" y="930371"/>
                </a:lnTo>
                <a:lnTo>
                  <a:pt x="1041906" y="912464"/>
                </a:lnTo>
                <a:lnTo>
                  <a:pt x="1059537" y="896182"/>
                </a:lnTo>
                <a:lnTo>
                  <a:pt x="1076328" y="880719"/>
                </a:lnTo>
                <a:lnTo>
                  <a:pt x="1089762" y="866067"/>
                </a:lnTo>
                <a:lnTo>
                  <a:pt x="1103196" y="851414"/>
                </a:lnTo>
                <a:lnTo>
                  <a:pt x="1114948" y="838393"/>
                </a:lnTo>
                <a:lnTo>
                  <a:pt x="1125023" y="826183"/>
                </a:lnTo>
                <a:lnTo>
                  <a:pt x="1141814" y="800948"/>
                </a:lnTo>
                <a:lnTo>
                  <a:pt x="1156928" y="776529"/>
                </a:lnTo>
                <a:lnTo>
                  <a:pt x="1163643" y="764322"/>
                </a:lnTo>
                <a:lnTo>
                  <a:pt x="1170361" y="752922"/>
                </a:lnTo>
                <a:lnTo>
                  <a:pt x="1176237" y="740716"/>
                </a:lnTo>
                <a:lnTo>
                  <a:pt x="1180436" y="728505"/>
                </a:lnTo>
                <a:lnTo>
                  <a:pt x="1185475" y="717109"/>
                </a:lnTo>
                <a:lnTo>
                  <a:pt x="1189672" y="704899"/>
                </a:lnTo>
                <a:lnTo>
                  <a:pt x="1192192" y="692690"/>
                </a:lnTo>
                <a:lnTo>
                  <a:pt x="1194707" y="682108"/>
                </a:lnTo>
                <a:lnTo>
                  <a:pt x="1197227" y="669898"/>
                </a:lnTo>
                <a:lnTo>
                  <a:pt x="1198908" y="659318"/>
                </a:lnTo>
                <a:lnTo>
                  <a:pt x="1199747" y="647108"/>
                </a:lnTo>
                <a:lnTo>
                  <a:pt x="1199747" y="636526"/>
                </a:lnTo>
                <a:lnTo>
                  <a:pt x="1199747" y="624319"/>
                </a:lnTo>
                <a:lnTo>
                  <a:pt x="1198908" y="612109"/>
                </a:lnTo>
                <a:lnTo>
                  <a:pt x="1197227" y="601527"/>
                </a:lnTo>
                <a:lnTo>
                  <a:pt x="1194707" y="589317"/>
                </a:lnTo>
                <a:lnTo>
                  <a:pt x="1192192" y="578735"/>
                </a:lnTo>
                <a:lnTo>
                  <a:pt x="1189672" y="567341"/>
                </a:lnTo>
                <a:lnTo>
                  <a:pt x="1185475" y="557571"/>
                </a:lnTo>
                <a:lnTo>
                  <a:pt x="1180436" y="546175"/>
                </a:lnTo>
                <a:lnTo>
                  <a:pt x="1176237" y="536409"/>
                </a:lnTo>
                <a:lnTo>
                  <a:pt x="1170361" y="526640"/>
                </a:lnTo>
                <a:lnTo>
                  <a:pt x="1164485" y="516058"/>
                </a:lnTo>
                <a:lnTo>
                  <a:pt x="1157769" y="507105"/>
                </a:lnTo>
                <a:lnTo>
                  <a:pt x="1150210" y="498151"/>
                </a:lnTo>
                <a:lnTo>
                  <a:pt x="1142655" y="489196"/>
                </a:lnTo>
                <a:lnTo>
                  <a:pt x="1134261" y="479431"/>
                </a:lnTo>
                <a:lnTo>
                  <a:pt x="1125861" y="470477"/>
                </a:lnTo>
                <a:lnTo>
                  <a:pt x="1116629" y="462336"/>
                </a:lnTo>
                <a:lnTo>
                  <a:pt x="1107393" y="455012"/>
                </a:lnTo>
                <a:lnTo>
                  <a:pt x="1096480" y="447685"/>
                </a:lnTo>
                <a:lnTo>
                  <a:pt x="1086405" y="441173"/>
                </a:lnTo>
                <a:lnTo>
                  <a:pt x="1076328" y="434662"/>
                </a:lnTo>
                <a:lnTo>
                  <a:pt x="1065415" y="428966"/>
                </a:lnTo>
                <a:lnTo>
                  <a:pt x="1054500" y="424895"/>
                </a:lnTo>
                <a:lnTo>
                  <a:pt x="1042746" y="420009"/>
                </a:lnTo>
                <a:lnTo>
                  <a:pt x="1030992" y="415942"/>
                </a:lnTo>
                <a:lnTo>
                  <a:pt x="1018398" y="411870"/>
                </a:lnTo>
                <a:lnTo>
                  <a:pt x="1005806" y="409427"/>
                </a:lnTo>
                <a:lnTo>
                  <a:pt x="994052" y="406172"/>
                </a:lnTo>
                <a:lnTo>
                  <a:pt x="980619" y="404543"/>
                </a:lnTo>
                <a:lnTo>
                  <a:pt x="967184" y="403731"/>
                </a:lnTo>
                <a:lnTo>
                  <a:pt x="953753" y="402917"/>
                </a:lnTo>
                <a:lnTo>
                  <a:pt x="941159" y="402917"/>
                </a:lnTo>
                <a:lnTo>
                  <a:pt x="926045" y="402917"/>
                </a:lnTo>
                <a:lnTo>
                  <a:pt x="912614" y="403731"/>
                </a:lnTo>
                <a:lnTo>
                  <a:pt x="898338" y="404543"/>
                </a:lnTo>
                <a:lnTo>
                  <a:pt x="884908" y="406988"/>
                </a:lnTo>
                <a:lnTo>
                  <a:pt x="872313" y="409427"/>
                </a:lnTo>
                <a:lnTo>
                  <a:pt x="859721" y="412684"/>
                </a:lnTo>
                <a:lnTo>
                  <a:pt x="847127" y="416754"/>
                </a:lnTo>
                <a:lnTo>
                  <a:pt x="835373" y="420009"/>
                </a:lnTo>
                <a:lnTo>
                  <a:pt x="822780" y="424895"/>
                </a:lnTo>
                <a:lnTo>
                  <a:pt x="811863" y="430591"/>
                </a:lnTo>
                <a:lnTo>
                  <a:pt x="800950" y="435475"/>
                </a:lnTo>
                <a:lnTo>
                  <a:pt x="790036" y="441987"/>
                </a:lnTo>
                <a:lnTo>
                  <a:pt x="779121" y="449314"/>
                </a:lnTo>
                <a:lnTo>
                  <a:pt x="769885" y="456640"/>
                </a:lnTo>
                <a:lnTo>
                  <a:pt x="759811" y="464777"/>
                </a:lnTo>
                <a:lnTo>
                  <a:pt x="751417" y="472918"/>
                </a:lnTo>
                <a:lnTo>
                  <a:pt x="741340" y="482688"/>
                </a:lnTo>
                <a:lnTo>
                  <a:pt x="732947" y="492453"/>
                </a:lnTo>
                <a:lnTo>
                  <a:pt x="724549" y="503850"/>
                </a:lnTo>
                <a:lnTo>
                  <a:pt x="716994" y="515248"/>
                </a:lnTo>
                <a:lnTo>
                  <a:pt x="709437" y="528268"/>
                </a:lnTo>
                <a:lnTo>
                  <a:pt x="701882" y="541293"/>
                </a:lnTo>
                <a:lnTo>
                  <a:pt x="695166" y="555945"/>
                </a:lnTo>
                <a:lnTo>
                  <a:pt x="690126" y="571408"/>
                </a:lnTo>
                <a:lnTo>
                  <a:pt x="683410" y="586874"/>
                </a:lnTo>
                <a:lnTo>
                  <a:pt x="677532" y="603968"/>
                </a:lnTo>
                <a:lnTo>
                  <a:pt x="672495" y="621874"/>
                </a:lnTo>
                <a:lnTo>
                  <a:pt x="668300" y="639783"/>
                </a:lnTo>
                <a:lnTo>
                  <a:pt x="663261" y="659318"/>
                </a:lnTo>
                <a:lnTo>
                  <a:pt x="658223" y="680480"/>
                </a:lnTo>
                <a:lnTo>
                  <a:pt x="654865" y="701644"/>
                </a:lnTo>
                <a:lnTo>
                  <a:pt x="652347" y="723620"/>
                </a:lnTo>
                <a:lnTo>
                  <a:pt x="44500" y="675596"/>
                </a:lnTo>
                <a:lnTo>
                  <a:pt x="49535" y="644667"/>
                </a:lnTo>
                <a:lnTo>
                  <a:pt x="55413" y="615364"/>
                </a:lnTo>
                <a:lnTo>
                  <a:pt x="60452" y="586061"/>
                </a:lnTo>
                <a:lnTo>
                  <a:pt x="66326" y="558387"/>
                </a:lnTo>
                <a:lnTo>
                  <a:pt x="73045" y="530709"/>
                </a:lnTo>
                <a:lnTo>
                  <a:pt x="79763" y="504662"/>
                </a:lnTo>
                <a:lnTo>
                  <a:pt x="87314" y="478616"/>
                </a:lnTo>
                <a:lnTo>
                  <a:pt x="95714" y="454195"/>
                </a:lnTo>
                <a:lnTo>
                  <a:pt x="104109" y="430591"/>
                </a:lnTo>
                <a:lnTo>
                  <a:pt x="112505" y="406988"/>
                </a:lnTo>
                <a:lnTo>
                  <a:pt x="121739" y="385010"/>
                </a:lnTo>
                <a:lnTo>
                  <a:pt x="131816" y="364659"/>
                </a:lnTo>
                <a:lnTo>
                  <a:pt x="141890" y="344309"/>
                </a:lnTo>
                <a:lnTo>
                  <a:pt x="153642" y="323962"/>
                </a:lnTo>
                <a:lnTo>
                  <a:pt x="163719" y="306054"/>
                </a:lnTo>
                <a:lnTo>
                  <a:pt x="176309" y="287333"/>
                </a:lnTo>
                <a:lnTo>
                  <a:pt x="188065" y="271053"/>
                </a:lnTo>
                <a:lnTo>
                  <a:pt x="200661" y="254775"/>
                </a:lnTo>
                <a:lnTo>
                  <a:pt x="214931" y="237681"/>
                </a:lnTo>
                <a:lnTo>
                  <a:pt x="227523" y="222217"/>
                </a:lnTo>
                <a:lnTo>
                  <a:pt x="242635" y="206749"/>
                </a:lnTo>
                <a:lnTo>
                  <a:pt x="257749" y="192096"/>
                </a:lnTo>
                <a:lnTo>
                  <a:pt x="274540" y="178261"/>
                </a:lnTo>
                <a:lnTo>
                  <a:pt x="290493" y="164422"/>
                </a:lnTo>
                <a:lnTo>
                  <a:pt x="307282" y="152214"/>
                </a:lnTo>
                <a:lnTo>
                  <a:pt x="324916" y="139191"/>
                </a:lnTo>
                <a:lnTo>
                  <a:pt x="344225" y="126980"/>
                </a:lnTo>
                <a:lnTo>
                  <a:pt x="362695" y="115584"/>
                </a:lnTo>
                <a:lnTo>
                  <a:pt x="382006" y="104190"/>
                </a:lnTo>
                <a:lnTo>
                  <a:pt x="402996" y="94420"/>
                </a:lnTo>
                <a:lnTo>
                  <a:pt x="423145" y="83841"/>
                </a:lnTo>
                <a:lnTo>
                  <a:pt x="444135" y="74885"/>
                </a:lnTo>
                <a:lnTo>
                  <a:pt x="466802" y="65932"/>
                </a:lnTo>
                <a:lnTo>
                  <a:pt x="489471" y="56979"/>
                </a:lnTo>
                <a:lnTo>
                  <a:pt x="513819" y="49654"/>
                </a:lnTo>
                <a:lnTo>
                  <a:pt x="539843" y="42328"/>
                </a:lnTo>
                <a:lnTo>
                  <a:pt x="565872" y="35815"/>
                </a:lnTo>
                <a:lnTo>
                  <a:pt x="593576" y="29303"/>
                </a:lnTo>
                <a:lnTo>
                  <a:pt x="622123" y="23607"/>
                </a:lnTo>
                <a:lnTo>
                  <a:pt x="650668" y="18721"/>
                </a:lnTo>
                <a:lnTo>
                  <a:pt x="680894" y="14653"/>
                </a:lnTo>
                <a:lnTo>
                  <a:pt x="713636" y="10582"/>
                </a:lnTo>
                <a:lnTo>
                  <a:pt x="745537" y="7325"/>
                </a:lnTo>
                <a:lnTo>
                  <a:pt x="779121" y="4070"/>
                </a:lnTo>
                <a:lnTo>
                  <a:pt x="814383" y="2441"/>
                </a:lnTo>
                <a:lnTo>
                  <a:pt x="849644" y="1629"/>
                </a:lnTo>
                <a:lnTo>
                  <a:pt x="886587" y="81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90000">
                <a:schemeClr val="accent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3200"/>
          </a:p>
        </p:txBody>
      </p:sp>
      <p:sp>
        <p:nvSpPr>
          <p:cNvPr id="29" name="TextBox 42"/>
          <p:cNvSpPr txBox="1"/>
          <p:nvPr/>
        </p:nvSpPr>
        <p:spPr>
          <a:xfrm>
            <a:off x="2234623" y="2781671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重点项目分析</a:t>
            </a:r>
          </a:p>
        </p:txBody>
      </p:sp>
      <p:sp>
        <p:nvSpPr>
          <p:cNvPr id="30" name="TextBox 21"/>
          <p:cNvSpPr txBox="1"/>
          <p:nvPr/>
        </p:nvSpPr>
        <p:spPr>
          <a:xfrm>
            <a:off x="2234623" y="3654150"/>
            <a:ext cx="3343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i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Annual analysis of key projects</a:t>
            </a:r>
            <a:endParaRPr lang="zh-CN" altLang="en-US" sz="1800" i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2876" y="1276228"/>
            <a:ext cx="5185750" cy="432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1452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mph" presetSubtype="0" repeatCount="2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5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240016" y="1700808"/>
            <a:ext cx="5112568" cy="465832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l="-18636" r="-186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25692" y="4355046"/>
            <a:ext cx="5718380" cy="2004084"/>
          </a:xfrm>
          <a:prstGeom prst="rect">
            <a:avLst/>
          </a:prstGeom>
          <a:gradFill flip="none" rotWithShape="1">
            <a:gsLst>
              <a:gs pos="3000">
                <a:schemeClr val="accent6"/>
              </a:gs>
              <a:gs pos="9000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重点项目分析</a:t>
            </a:r>
          </a:p>
        </p:txBody>
      </p:sp>
      <p:sp>
        <p:nvSpPr>
          <p:cNvPr id="4" name="矩形 3"/>
          <p:cNvSpPr/>
          <p:nvPr/>
        </p:nvSpPr>
        <p:spPr>
          <a:xfrm>
            <a:off x="939258" y="2930736"/>
            <a:ext cx="4868710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点击输入简要文字内容，文字内容需概括精炼，不用多余的文字修饰，言简意赅的说明分项内容。点击输入简要文字内容，文字内容需概括精炼，不用多余的文字修饰，言简意赅的说明分项内容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TextBox 60"/>
          <p:cNvSpPr txBox="1"/>
          <p:nvPr/>
        </p:nvSpPr>
        <p:spPr>
          <a:xfrm flipH="1">
            <a:off x="920180" y="1693068"/>
            <a:ext cx="4796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单击输入</a:t>
            </a:r>
            <a:r>
              <a:rPr lang="zh-CN" altLang="en-US" sz="4800" b="1" i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大标题</a:t>
            </a:r>
            <a:endParaRPr lang="zh-CN" altLang="en-US" sz="4800" b="1" i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60"/>
          <p:cNvSpPr txBox="1"/>
          <p:nvPr/>
        </p:nvSpPr>
        <p:spPr>
          <a:xfrm flipH="1">
            <a:off x="939230" y="1479713"/>
            <a:ext cx="2132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本栏</a:t>
            </a:r>
            <a:r>
              <a:rPr lang="zh-CN" altLang="en-US" i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i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60"/>
          <p:cNvSpPr txBox="1"/>
          <p:nvPr/>
        </p:nvSpPr>
        <p:spPr>
          <a:xfrm flipH="1">
            <a:off x="2072705" y="2481818"/>
            <a:ext cx="2780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chemeClr val="accent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副标题或概要说明文字</a:t>
            </a:r>
            <a:endParaRPr lang="zh-CN" altLang="en-US" sz="1600" dirty="0">
              <a:solidFill>
                <a:schemeClr val="accent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TextBox 5"/>
          <p:cNvSpPr txBox="1"/>
          <p:nvPr/>
        </p:nvSpPr>
        <p:spPr>
          <a:xfrm>
            <a:off x="1692267" y="4731291"/>
            <a:ext cx="4229925" cy="13285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342900" indent="-342900">
              <a:lnSpc>
                <a:spcPct val="13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单击输入您的文字内容，语言精练、言简意赅，尽量简化所要书写的文案</a:t>
            </a:r>
            <a:endParaRPr lang="en-US" altLang="zh-CN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输入您的文字内容，语言精练、言简意赅</a:t>
            </a:r>
            <a:endParaRPr lang="en-US" altLang="zh-CN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lnSpc>
                <a:spcPct val="13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单击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输入您的文字内容，语言精练、言简意赅，单击输入您的文字内容，尽量简化所要书写的文案</a:t>
            </a:r>
            <a:endParaRPr lang="en-US" altLang="zh-CN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849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316fe820914a5b1694857662482e66e6378ec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000000"/>
      </a:dk1>
      <a:lt1>
        <a:sysClr val="window" lastClr="FFFFFF"/>
      </a:lt1>
      <a:dk2>
        <a:srgbClr val="4278BC"/>
      </a:dk2>
      <a:lt2>
        <a:srgbClr val="57B0E0"/>
      </a:lt2>
      <a:accent1>
        <a:srgbClr val="2A4A72"/>
      </a:accent1>
      <a:accent2>
        <a:srgbClr val="3C68A1"/>
      </a:accent2>
      <a:accent3>
        <a:srgbClr val="5481C2"/>
      </a:accent3>
      <a:accent4>
        <a:srgbClr val="17638C"/>
      </a:accent4>
      <a:accent5>
        <a:srgbClr val="278AC1"/>
      </a:accent5>
      <a:accent6>
        <a:srgbClr val="50A8D9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6">
              <a:lumMod val="40000"/>
              <a:lumOff val="6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10811</TotalTime>
  <Words>2510</Words>
  <Application>Microsoft Office PowerPoint</Application>
  <PresentationFormat>自定义</PresentationFormat>
  <Paragraphs>319</Paragraphs>
  <Slides>29</Slides>
  <Notes>29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kingpub</dc:creator>
  <cp:lastModifiedBy>admin</cp:lastModifiedBy>
  <cp:revision>481</cp:revision>
  <dcterms:created xsi:type="dcterms:W3CDTF">2014-10-20T15:54:21Z</dcterms:created>
  <dcterms:modified xsi:type="dcterms:W3CDTF">2021-01-16T12:58:58Z</dcterms:modified>
</cp:coreProperties>
</file>